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632" r:id="rId2"/>
    <p:sldId id="609" r:id="rId3"/>
    <p:sldId id="616" r:id="rId4"/>
    <p:sldId id="615" r:id="rId5"/>
    <p:sldId id="614" r:id="rId6"/>
    <p:sldId id="613" r:id="rId7"/>
    <p:sldId id="617" r:id="rId8"/>
    <p:sldId id="618" r:id="rId9"/>
    <p:sldId id="628" r:id="rId10"/>
    <p:sldId id="620" r:id="rId11"/>
    <p:sldId id="625" r:id="rId12"/>
    <p:sldId id="629" r:id="rId13"/>
    <p:sldId id="624"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7" d="100"/>
          <a:sy n="77" d="100"/>
        </p:scale>
        <p:origin x="32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942D0-67C2-4BA6-B5F4-84B80D902C84}"/>
              </a:ext>
            </a:extLst>
          </p:cNvPr>
          <p:cNvSpPr>
            <a:spLocks noGrp="1"/>
          </p:cNvSpPr>
          <p:nvPr>
            <p:ph type="hdr" sz="quarter"/>
          </p:nvPr>
        </p:nvSpPr>
        <p:spPr>
          <a:xfrm>
            <a:off x="1" y="1"/>
            <a:ext cx="3170238" cy="481013"/>
          </a:xfrm>
          <a:prstGeom prst="rect">
            <a:avLst/>
          </a:prstGeom>
        </p:spPr>
        <p:txBody>
          <a:bodyPr vert="horz" lIns="91430" tIns="45715" rIns="91430" bIns="45715" rtlCol="0"/>
          <a:lstStyle>
            <a:lvl1pPr algn="l">
              <a:defRPr sz="1200"/>
            </a:lvl1pPr>
          </a:lstStyle>
          <a:p>
            <a:r>
              <a:rPr lang="en-US" sz="1000">
                <a:latin typeface="Arial" panose="020B0604020202020204" pitchFamily="34" charset="0"/>
                <a:cs typeface="Arial" panose="020B0604020202020204" pitchFamily="34" charset="0"/>
              </a:rPr>
              <a:t>Class – The Life Of Christ (272)</a:t>
            </a:r>
          </a:p>
        </p:txBody>
      </p:sp>
      <p:sp>
        <p:nvSpPr>
          <p:cNvPr id="3" name="Date Placeholder 2">
            <a:extLst>
              <a:ext uri="{FF2B5EF4-FFF2-40B4-BE49-F238E27FC236}">
                <a16:creationId xmlns:a16="http://schemas.microsoft.com/office/drawing/2014/main" id="{EFC94A39-D64F-42F0-A66E-80962C40D049}"/>
              </a:ext>
            </a:extLst>
          </p:cNvPr>
          <p:cNvSpPr>
            <a:spLocks noGrp="1"/>
          </p:cNvSpPr>
          <p:nvPr>
            <p:ph type="dt" sz="quarter" idx="1"/>
          </p:nvPr>
        </p:nvSpPr>
        <p:spPr>
          <a:xfrm>
            <a:off x="4143375" y="1"/>
            <a:ext cx="3170238" cy="481013"/>
          </a:xfrm>
          <a:prstGeom prst="rect">
            <a:avLst/>
          </a:prstGeom>
        </p:spPr>
        <p:txBody>
          <a:bodyPr vert="horz" lIns="91430" tIns="45715" rIns="91430" bIns="45715" rtlCol="0"/>
          <a:lstStyle>
            <a:lvl1pPr algn="r">
              <a:defRPr sz="1200"/>
            </a:lvl1pPr>
          </a:lstStyle>
          <a:p>
            <a:r>
              <a:rPr lang="en-US" sz="1000">
                <a:latin typeface="Arial" panose="020B0604020202020204" pitchFamily="34" charset="0"/>
                <a:cs typeface="Arial" panose="020B0604020202020204" pitchFamily="34" charset="0"/>
              </a:rPr>
              <a:t>8/18/2021 pm</a:t>
            </a:r>
          </a:p>
        </p:txBody>
      </p:sp>
      <p:sp>
        <p:nvSpPr>
          <p:cNvPr id="4" name="Footer Placeholder 3">
            <a:extLst>
              <a:ext uri="{FF2B5EF4-FFF2-40B4-BE49-F238E27FC236}">
                <a16:creationId xmlns:a16="http://schemas.microsoft.com/office/drawing/2014/main" id="{B703C542-9C88-48D8-A53E-995B6671D196}"/>
              </a:ext>
            </a:extLst>
          </p:cNvPr>
          <p:cNvSpPr>
            <a:spLocks noGrp="1"/>
          </p:cNvSpPr>
          <p:nvPr>
            <p:ph type="ftr" sz="quarter" idx="2"/>
          </p:nvPr>
        </p:nvSpPr>
        <p:spPr>
          <a:xfrm>
            <a:off x="1" y="9120188"/>
            <a:ext cx="3170238" cy="481012"/>
          </a:xfrm>
          <a:prstGeom prst="rect">
            <a:avLst/>
          </a:prstGeom>
        </p:spPr>
        <p:txBody>
          <a:bodyPr vert="horz" lIns="91430" tIns="45715" rIns="91430" bIns="4571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8731150B-B8F0-4D79-B449-35EA1450D31F}"/>
              </a:ext>
            </a:extLst>
          </p:cNvPr>
          <p:cNvSpPr>
            <a:spLocks noGrp="1"/>
          </p:cNvSpPr>
          <p:nvPr>
            <p:ph type="sldNum" sz="quarter" idx="3"/>
          </p:nvPr>
        </p:nvSpPr>
        <p:spPr>
          <a:xfrm>
            <a:off x="4143375" y="9120188"/>
            <a:ext cx="3170238" cy="481012"/>
          </a:xfrm>
          <a:prstGeom prst="rect">
            <a:avLst/>
          </a:prstGeom>
        </p:spPr>
        <p:txBody>
          <a:bodyPr vert="horz" lIns="91430" tIns="45715" rIns="91430" bIns="45715" rtlCol="0" anchor="b"/>
          <a:lstStyle>
            <a:lvl1pPr algn="r">
              <a:defRPr sz="1200"/>
            </a:lvl1pPr>
          </a:lstStyle>
          <a:p>
            <a:fld id="{C0B17071-4B29-4B51-8045-3EFF06689F6D}"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4301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1" tIns="48326" rIns="96651" bIns="48326" rtlCol="0"/>
          <a:lstStyle>
            <a:lvl1pPr algn="l">
              <a:defRPr sz="1300"/>
            </a:lvl1pPr>
          </a:lstStyle>
          <a:p>
            <a:r>
              <a:rPr lang="en-US"/>
              <a:t>Class – The Life Of Christ (272)</a:t>
            </a:r>
          </a:p>
        </p:txBody>
      </p:sp>
      <p:sp>
        <p:nvSpPr>
          <p:cNvPr id="3" name="Date Placeholder 2"/>
          <p:cNvSpPr>
            <a:spLocks noGrp="1"/>
          </p:cNvSpPr>
          <p:nvPr>
            <p:ph type="dt" idx="1"/>
          </p:nvPr>
        </p:nvSpPr>
        <p:spPr>
          <a:xfrm>
            <a:off x="4143587" y="1"/>
            <a:ext cx="3169920" cy="481727"/>
          </a:xfrm>
          <a:prstGeom prst="rect">
            <a:avLst/>
          </a:prstGeom>
        </p:spPr>
        <p:txBody>
          <a:bodyPr vert="horz" lIns="96651" tIns="48326" rIns="96651" bIns="48326" rtlCol="0"/>
          <a:lstStyle>
            <a:lvl1pPr algn="r">
              <a:defRPr sz="1300"/>
            </a:lvl1pPr>
          </a:lstStyle>
          <a:p>
            <a:r>
              <a:rPr lang="en-US"/>
              <a:t>8/18/2021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6" rIns="96651" bIns="48326"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6" rIns="96651" bIns="48326" rtlCol="0" anchor="b"/>
          <a:lstStyle>
            <a:lvl1pPr algn="r">
              <a:defRPr sz="1300"/>
            </a:lvl1pPr>
          </a:lstStyle>
          <a:p>
            <a:fld id="{4549999E-0F81-4E3A-A3DB-DAF468BE1676}" type="slidenum">
              <a:rPr lang="en-US" smtClean="0"/>
              <a:t>‹#›</a:t>
            </a:fld>
            <a:endParaRPr lang="en-US"/>
          </a:p>
        </p:txBody>
      </p:sp>
    </p:spTree>
    <p:extLst>
      <p:ext uri="{BB962C8B-B14F-4D97-AF65-F5344CB8AC3E}">
        <p14:creationId xmlns:p14="http://schemas.microsoft.com/office/powerpoint/2010/main" val="50404750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293813"/>
            <a:ext cx="4659312" cy="3494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526408">
              <a:defRPr/>
            </a:pPr>
            <a:fld id="{9E395396-3E20-41E1-96D8-CC01158FFDB2}" type="slidenum">
              <a:rPr lang="en-US" sz="1600">
                <a:solidFill>
                  <a:prstClr val="black"/>
                </a:solidFill>
                <a:latin typeface="Calibri" panose="020F0502020204030204"/>
              </a:rPr>
              <a:pPr defTabSz="526408">
                <a:defRPr/>
              </a:pPr>
              <a:t>1</a:t>
            </a:fld>
            <a:endParaRPr lang="en-US" sz="160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1D42129-7258-4506-9C39-A26743AFE871}"/>
              </a:ext>
            </a:extLst>
          </p:cNvPr>
          <p:cNvSpPr>
            <a:spLocks noGrp="1"/>
          </p:cNvSpPr>
          <p:nvPr>
            <p:ph type="dt" idx="1"/>
          </p:nvPr>
        </p:nvSpPr>
        <p:spPr/>
        <p:txBody>
          <a:bodyPr/>
          <a:lstStyle/>
          <a:p>
            <a:pPr defTabSz="995947">
              <a:defRPr/>
            </a:pPr>
            <a:r>
              <a:rPr lang="en-US" sz="1600">
                <a:solidFill>
                  <a:prstClr val="black"/>
                </a:solidFill>
                <a:latin typeface="Calibri" panose="020F0502020204030204"/>
              </a:rPr>
              <a:t>8/18/2021 pm</a:t>
            </a:r>
          </a:p>
        </p:txBody>
      </p:sp>
      <p:sp>
        <p:nvSpPr>
          <p:cNvPr id="6" name="Footer Placeholder 5">
            <a:extLst>
              <a:ext uri="{FF2B5EF4-FFF2-40B4-BE49-F238E27FC236}">
                <a16:creationId xmlns:a16="http://schemas.microsoft.com/office/drawing/2014/main" id="{94DA4F8C-F7E8-42E8-881C-097C357B81CC}"/>
              </a:ext>
            </a:extLst>
          </p:cNvPr>
          <p:cNvSpPr>
            <a:spLocks noGrp="1"/>
          </p:cNvSpPr>
          <p:nvPr>
            <p:ph type="ftr" sz="quarter" idx="4"/>
          </p:nvPr>
        </p:nvSpPr>
        <p:spPr/>
        <p:txBody>
          <a:bodyPr/>
          <a:lstStyle/>
          <a:p>
            <a:pPr defTabSz="995947">
              <a:defRPr/>
            </a:pPr>
            <a:r>
              <a:rPr lang="en-US" sz="1600">
                <a:solidFill>
                  <a:prstClr val="black"/>
                </a:solidFill>
                <a:latin typeface="Calibri" panose="020F0502020204030204"/>
              </a:rPr>
              <a:t>Micky Galloway</a:t>
            </a:r>
          </a:p>
        </p:txBody>
      </p:sp>
      <p:sp>
        <p:nvSpPr>
          <p:cNvPr id="7" name="Header Placeholder 6">
            <a:extLst>
              <a:ext uri="{FF2B5EF4-FFF2-40B4-BE49-F238E27FC236}">
                <a16:creationId xmlns:a16="http://schemas.microsoft.com/office/drawing/2014/main" id="{605D6C37-782D-48FE-BB4C-DB1294C0F369}"/>
              </a:ext>
            </a:extLst>
          </p:cNvPr>
          <p:cNvSpPr>
            <a:spLocks noGrp="1"/>
          </p:cNvSpPr>
          <p:nvPr>
            <p:ph type="hdr" sz="quarter"/>
          </p:nvPr>
        </p:nvSpPr>
        <p:spPr/>
        <p:txBody>
          <a:bodyPr/>
          <a:lstStyle/>
          <a:p>
            <a:pPr defTabSz="995947">
              <a:defRPr/>
            </a:pPr>
            <a:r>
              <a:rPr lang="en-US" sz="1600">
                <a:solidFill>
                  <a:prstClr val="black"/>
                </a:solidFill>
                <a:latin typeface="Calibri" panose="020F0502020204030204"/>
              </a:rPr>
              <a:t>Class – The Life Of Christ (272)</a:t>
            </a:r>
          </a:p>
        </p:txBody>
      </p:sp>
    </p:spTree>
    <p:extLst>
      <p:ext uri="{BB962C8B-B14F-4D97-AF65-F5344CB8AC3E}">
        <p14:creationId xmlns:p14="http://schemas.microsoft.com/office/powerpoint/2010/main" val="123239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293813"/>
            <a:ext cx="4659312" cy="3494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526408">
              <a:defRPr/>
            </a:pPr>
            <a:fld id="{9E395396-3E20-41E1-96D8-CC01158FFDB2}" type="slidenum">
              <a:rPr lang="en-US" sz="1600">
                <a:solidFill>
                  <a:prstClr val="black"/>
                </a:solidFill>
                <a:latin typeface="Calibri" panose="020F0502020204030204"/>
              </a:rPr>
              <a:pPr defTabSz="526408">
                <a:defRPr/>
              </a:pPr>
              <a:t>8</a:t>
            </a:fld>
            <a:endParaRPr lang="en-US" sz="160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1D42129-7258-4506-9C39-A26743AFE871}"/>
              </a:ext>
            </a:extLst>
          </p:cNvPr>
          <p:cNvSpPr>
            <a:spLocks noGrp="1"/>
          </p:cNvSpPr>
          <p:nvPr>
            <p:ph type="dt" idx="1"/>
          </p:nvPr>
        </p:nvSpPr>
        <p:spPr/>
        <p:txBody>
          <a:bodyPr/>
          <a:lstStyle/>
          <a:p>
            <a:pPr defTabSz="995947">
              <a:defRPr/>
            </a:pPr>
            <a:r>
              <a:rPr lang="en-US" sz="1600">
                <a:solidFill>
                  <a:prstClr val="black"/>
                </a:solidFill>
                <a:latin typeface="Calibri" panose="020F0502020204030204"/>
              </a:rPr>
              <a:t>8/18/2021 pm</a:t>
            </a:r>
          </a:p>
        </p:txBody>
      </p:sp>
      <p:sp>
        <p:nvSpPr>
          <p:cNvPr id="6" name="Footer Placeholder 5">
            <a:extLst>
              <a:ext uri="{FF2B5EF4-FFF2-40B4-BE49-F238E27FC236}">
                <a16:creationId xmlns:a16="http://schemas.microsoft.com/office/drawing/2014/main" id="{94DA4F8C-F7E8-42E8-881C-097C357B81CC}"/>
              </a:ext>
            </a:extLst>
          </p:cNvPr>
          <p:cNvSpPr>
            <a:spLocks noGrp="1"/>
          </p:cNvSpPr>
          <p:nvPr>
            <p:ph type="ftr" sz="quarter" idx="4"/>
          </p:nvPr>
        </p:nvSpPr>
        <p:spPr/>
        <p:txBody>
          <a:bodyPr/>
          <a:lstStyle/>
          <a:p>
            <a:pPr defTabSz="995947">
              <a:defRPr/>
            </a:pPr>
            <a:r>
              <a:rPr lang="en-US" sz="1600">
                <a:solidFill>
                  <a:prstClr val="black"/>
                </a:solidFill>
                <a:latin typeface="Calibri" panose="020F0502020204030204"/>
              </a:rPr>
              <a:t>Micky Galloway</a:t>
            </a:r>
          </a:p>
        </p:txBody>
      </p:sp>
      <p:sp>
        <p:nvSpPr>
          <p:cNvPr id="7" name="Header Placeholder 6">
            <a:extLst>
              <a:ext uri="{FF2B5EF4-FFF2-40B4-BE49-F238E27FC236}">
                <a16:creationId xmlns:a16="http://schemas.microsoft.com/office/drawing/2014/main" id="{605D6C37-782D-48FE-BB4C-DB1294C0F369}"/>
              </a:ext>
            </a:extLst>
          </p:cNvPr>
          <p:cNvSpPr>
            <a:spLocks noGrp="1"/>
          </p:cNvSpPr>
          <p:nvPr>
            <p:ph type="hdr" sz="quarter"/>
          </p:nvPr>
        </p:nvSpPr>
        <p:spPr/>
        <p:txBody>
          <a:bodyPr/>
          <a:lstStyle/>
          <a:p>
            <a:pPr defTabSz="995947">
              <a:defRPr/>
            </a:pPr>
            <a:r>
              <a:rPr lang="en-US" sz="1600">
                <a:solidFill>
                  <a:prstClr val="black"/>
                </a:solidFill>
                <a:latin typeface="Calibri" panose="020F0502020204030204"/>
              </a:rPr>
              <a:t>Class – The Life Of Christ (272)</a:t>
            </a:r>
          </a:p>
        </p:txBody>
      </p:sp>
    </p:spTree>
    <p:extLst>
      <p:ext uri="{BB962C8B-B14F-4D97-AF65-F5344CB8AC3E}">
        <p14:creationId xmlns:p14="http://schemas.microsoft.com/office/powerpoint/2010/main" val="197820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6346" y="1397998"/>
            <a:ext cx="6270922" cy="3007447"/>
          </a:xfrm>
        </p:spPr>
        <p:txBody>
          <a:bodyPr anchor="ctr" anchorCtr="0">
            <a:noAutofit/>
          </a:bodyPr>
          <a:lstStyle>
            <a:lvl1pPr algn="ctr">
              <a:defRPr sz="495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009940" y="4475044"/>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3B77EF04-6424-4B70-94D1-FC932CBBDD9B}" type="datetimeFigureOut">
              <a:rPr lang="en-US" noProof="0" smtClean="0"/>
              <a:t>8/20/2021</a:t>
            </a:fld>
            <a:endParaRPr lang="en-US" noProof="0" dirty="0"/>
          </a:p>
        </p:txBody>
      </p:sp>
      <p:sp>
        <p:nvSpPr>
          <p:cNvPr id="5" name="Footer Placeholder 4"/>
          <p:cNvSpPr>
            <a:spLocks noGrp="1"/>
          </p:cNvSpPr>
          <p:nvPr>
            <p:ph type="ftr" sz="quarter" idx="11"/>
          </p:nvPr>
        </p:nvSpPr>
        <p:spPr>
          <a:xfrm>
            <a:off x="1938051" y="6453386"/>
            <a:ext cx="5267533" cy="404614"/>
          </a:xfrm>
        </p:spPr>
        <p:txBody>
          <a:bodyPr/>
          <a:lstStyle>
            <a:lvl1pPr algn="ctr">
              <a:defRPr baseline="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38049E5-7B53-4E85-8972-7D6C4BCE5BB9}" type="slidenum">
              <a:rPr lang="en-US" noProof="0" smtClean="0"/>
              <a:t>‹#›</a:t>
            </a:fld>
            <a:endParaRPr lang="en-US" noProof="0" dirty="0"/>
          </a:p>
        </p:txBody>
      </p:sp>
      <p:sp>
        <p:nvSpPr>
          <p:cNvPr id="13" name="L-Shape 12">
            <a:extLst>
              <a:ext uri="{FF2B5EF4-FFF2-40B4-BE49-F238E27FC236}">
                <a16:creationId xmlns:a16="http://schemas.microsoft.com/office/drawing/2014/main" id="{79965FD7-DA9A-4AFB-B8C8-34AC1FEE9F72}"/>
              </a:ext>
            </a:extLst>
          </p:cNvPr>
          <p:cNvSpPr/>
          <p:nvPr userDrawn="1"/>
        </p:nvSpPr>
        <p:spPr>
          <a:xfrm flipV="1">
            <a:off x="665756" y="726904"/>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5" name="L-Shape 14">
            <a:extLst>
              <a:ext uri="{FF2B5EF4-FFF2-40B4-BE49-F238E27FC236}">
                <a16:creationId xmlns:a16="http://schemas.microsoft.com/office/drawing/2014/main" id="{92465177-72B9-4DCF-8F98-0C79F3EE32EC}"/>
              </a:ext>
            </a:extLst>
          </p:cNvPr>
          <p:cNvSpPr/>
          <p:nvPr userDrawn="1"/>
        </p:nvSpPr>
        <p:spPr>
          <a:xfrm rot="10800000" flipV="1">
            <a:off x="6399245" y="1820276"/>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B5516E7A-AEB0-4772-8098-8B0F8B5F1126}"/>
              </a:ext>
            </a:extLst>
          </p:cNvPr>
          <p:cNvSpPr/>
          <p:nvPr userDrawn="1"/>
        </p:nvSpPr>
        <p:spPr>
          <a:xfrm flipV="1">
            <a:off x="564645" y="609673"/>
            <a:ext cx="2364232"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2" name="L-Shape 11">
            <a:extLst>
              <a:ext uri="{FF2B5EF4-FFF2-40B4-BE49-F238E27FC236}">
                <a16:creationId xmlns:a16="http://schemas.microsoft.com/office/drawing/2014/main" id="{E864F603-D3F0-4241-9005-3F6C3BD62BEF}"/>
              </a:ext>
            </a:extLst>
          </p:cNvPr>
          <p:cNvSpPr/>
          <p:nvPr userDrawn="1"/>
        </p:nvSpPr>
        <p:spPr>
          <a:xfrm flipH="1">
            <a:off x="6214740" y="1685657"/>
            <a:ext cx="2364232"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6847104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685800"/>
            <a:ext cx="7200900" cy="1485900"/>
          </a:xfrm>
        </p:spPr>
        <p:txBody>
          <a:bodyPr>
            <a:normAutofit/>
          </a:bodyPr>
          <a:lstStyle>
            <a:lvl1pPr>
              <a:defRPr sz="3600">
                <a:solidFill>
                  <a:schemeClr val="tx2"/>
                </a:solidFill>
              </a:defRPr>
            </a:lvl1pPr>
          </a:lstStyle>
          <a:p>
            <a:r>
              <a:rPr lang="en-US" noProof="0"/>
              <a:t>Click To Edit Master Title Style</a:t>
            </a:r>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1028700" y="330522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93761" y="330522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B77EF04-6424-4B70-94D1-FC932CBBDD9B}" type="datetimeFigureOut">
              <a:rPr lang="en-US" noProof="0" smtClean="0"/>
              <a:t>8/20/2021</a:t>
            </a:fld>
            <a:endParaRPr lang="en-US" noProof="0" dirty="0"/>
          </a:p>
        </p:txBody>
      </p:sp>
      <p:sp>
        <p:nvSpPr>
          <p:cNvPr id="8" name="Footer Placeholder 7"/>
          <p:cNvSpPr>
            <a:spLocks noGrp="1"/>
          </p:cNvSpPr>
          <p:nvPr>
            <p:ph type="ftr" sz="quarter" idx="11"/>
          </p:nvPr>
        </p:nvSpPr>
        <p:spPr/>
        <p:txBody>
          <a:bodyPr/>
          <a:lstStyle/>
          <a:p>
            <a:r>
              <a:rPr lang="en-US" noProof="0" dirty="0"/>
              <a:t>Add a footer </a:t>
            </a:r>
          </a:p>
        </p:txBody>
      </p:sp>
      <p:sp>
        <p:nvSpPr>
          <p:cNvPr id="9" name="Slide Number Placeholder 8"/>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11" name="L-Shape 10">
            <a:extLst>
              <a:ext uri="{FF2B5EF4-FFF2-40B4-BE49-F238E27FC236}">
                <a16:creationId xmlns:a16="http://schemas.microsoft.com/office/drawing/2014/main" id="{91236E78-C797-4C31-BA0C-DB193BAF6D2D}"/>
              </a:ext>
            </a:extLst>
          </p:cNvPr>
          <p:cNvSpPr/>
          <p:nvPr userDrawn="1"/>
        </p:nvSpPr>
        <p:spPr>
          <a:xfrm rot="10800000" flipV="1">
            <a:off x="6293741" y="1873025"/>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0" name="L-Shape 9">
            <a:extLst>
              <a:ext uri="{FF2B5EF4-FFF2-40B4-BE49-F238E27FC236}">
                <a16:creationId xmlns:a16="http://schemas.microsoft.com/office/drawing/2014/main" id="{BFA658F0-F295-40A9-8BA8-1F6CBDFBBE09}"/>
              </a:ext>
            </a:extLst>
          </p:cNvPr>
          <p:cNvSpPr/>
          <p:nvPr userDrawn="1"/>
        </p:nvSpPr>
        <p:spPr>
          <a:xfrm flipH="1">
            <a:off x="6114726" y="1752329"/>
            <a:ext cx="2364232"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240705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noProof="0"/>
              <a:t>Click To Edit Master Title Style</a:t>
            </a:r>
          </a:p>
        </p:txBody>
      </p:sp>
      <p:sp>
        <p:nvSpPr>
          <p:cNvPr id="3" name="Date Placeholder 2"/>
          <p:cNvSpPr>
            <a:spLocks noGrp="1"/>
          </p:cNvSpPr>
          <p:nvPr>
            <p:ph type="dt" sz="half" idx="10"/>
          </p:nvPr>
        </p:nvSpPr>
        <p:spPr/>
        <p:txBody>
          <a:bodyPr/>
          <a:lstStyle/>
          <a:p>
            <a:fld id="{3B77EF04-6424-4B70-94D1-FC932CBBDD9B}" type="datetimeFigureOut">
              <a:rPr lang="en-US" noProof="0" smtClean="0"/>
              <a:t>8/20/2021</a:t>
            </a:fld>
            <a:endParaRPr lang="en-US" noProof="0" dirty="0"/>
          </a:p>
        </p:txBody>
      </p:sp>
      <p:sp>
        <p:nvSpPr>
          <p:cNvPr id="4" name="Footer Placeholder 3"/>
          <p:cNvSpPr>
            <a:spLocks noGrp="1"/>
          </p:cNvSpPr>
          <p:nvPr>
            <p:ph type="ftr" sz="quarter" idx="11"/>
          </p:nvPr>
        </p:nvSpPr>
        <p:spPr/>
        <p:txBody>
          <a:bodyPr/>
          <a:lstStyle/>
          <a:p>
            <a:r>
              <a:rPr lang="en-US" noProof="0" dirty="0"/>
              <a:t>Add a footer </a:t>
            </a:r>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320768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noProof="0"/>
              <a:t>Click To Edit Master Title Style</a:t>
            </a:r>
          </a:p>
        </p:txBody>
      </p:sp>
      <p:sp>
        <p:nvSpPr>
          <p:cNvPr id="3" name="Date Placeholder 2"/>
          <p:cNvSpPr>
            <a:spLocks noGrp="1"/>
          </p:cNvSpPr>
          <p:nvPr>
            <p:ph type="dt" sz="half" idx="10"/>
          </p:nvPr>
        </p:nvSpPr>
        <p:spPr/>
        <p:txBody>
          <a:bodyPr/>
          <a:lstStyle/>
          <a:p>
            <a:fld id="{3B77EF04-6424-4B70-94D1-FC932CBBDD9B}" type="datetimeFigureOut">
              <a:rPr lang="en-US" noProof="0" smtClean="0"/>
              <a:t>8/20/2021</a:t>
            </a:fld>
            <a:endParaRPr lang="en-US" noProof="0" dirty="0"/>
          </a:p>
        </p:txBody>
      </p:sp>
      <p:sp>
        <p:nvSpPr>
          <p:cNvPr id="4" name="Footer Placeholder 3"/>
          <p:cNvSpPr>
            <a:spLocks noGrp="1"/>
          </p:cNvSpPr>
          <p:nvPr>
            <p:ph type="ftr" sz="quarter" idx="11"/>
          </p:nvPr>
        </p:nvSpPr>
        <p:spPr/>
        <p:txBody>
          <a:bodyPr/>
          <a:lstStyle/>
          <a:p>
            <a:r>
              <a:rPr lang="en-US" noProof="0" dirty="0"/>
              <a:t>Add a footer </a:t>
            </a:r>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7" name="Text Placeholder 6">
            <a:extLst>
              <a:ext uri="{FF2B5EF4-FFF2-40B4-BE49-F238E27FC236}">
                <a16:creationId xmlns:a16="http://schemas.microsoft.com/office/drawing/2014/main" id="{CAFD1631-6749-4027-9415-B72D163BBD58}"/>
              </a:ext>
            </a:extLst>
          </p:cNvPr>
          <p:cNvSpPr>
            <a:spLocks noGrp="1"/>
          </p:cNvSpPr>
          <p:nvPr>
            <p:ph type="body" sz="quarter" idx="13"/>
          </p:nvPr>
        </p:nvSpPr>
        <p:spPr>
          <a:xfrm>
            <a:off x="1170355" y="2297695"/>
            <a:ext cx="6803294" cy="2767600"/>
          </a:xfrm>
        </p:spPr>
        <p:txBody>
          <a:bodyPr anchor="ctr"/>
          <a:lstStyle>
            <a:lvl1pPr marL="0" indent="0" algn="ctr">
              <a:buNone/>
              <a:defRPr sz="4500"/>
            </a:lvl1pPr>
          </a:lstStyle>
          <a:p>
            <a:pPr lvl="0"/>
            <a:r>
              <a:rPr lang="en-US" noProof="0"/>
              <a:t>Click to edit Master text styles</a:t>
            </a:r>
          </a:p>
        </p:txBody>
      </p:sp>
    </p:spTree>
    <p:extLst>
      <p:ext uri="{BB962C8B-B14F-4D97-AF65-F5344CB8AC3E}">
        <p14:creationId xmlns:p14="http://schemas.microsoft.com/office/powerpoint/2010/main" val="65936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7EF04-6424-4B70-94D1-FC932CBBDD9B}" type="datetimeFigureOut">
              <a:rPr lang="en-US" noProof="0" smtClean="0"/>
              <a:t>8/20/2021</a:t>
            </a:fld>
            <a:endParaRPr lang="en-US" noProof="0" dirty="0"/>
          </a:p>
        </p:txBody>
      </p:sp>
      <p:sp>
        <p:nvSpPr>
          <p:cNvPr id="3" name="Footer Placeholder 2"/>
          <p:cNvSpPr>
            <a:spLocks noGrp="1"/>
          </p:cNvSpPr>
          <p:nvPr>
            <p:ph type="ftr" sz="quarter" idx="11"/>
          </p:nvPr>
        </p:nvSpPr>
        <p:spPr/>
        <p:txBody>
          <a:bodyPr/>
          <a:lstStyle/>
          <a:p>
            <a:r>
              <a:rPr lang="en-US" noProof="0" dirty="0"/>
              <a:t>Add a footer </a:t>
            </a:r>
          </a:p>
        </p:txBody>
      </p:sp>
      <p:sp>
        <p:nvSpPr>
          <p:cNvPr id="4" name="Slide Number Placeholder 3"/>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428154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Second Option">
    <p:bg bwMode="grayWhite">
      <p:bgPr>
        <a:gradFill flip="none" rotWithShape="1">
          <a:gsLst>
            <a:gs pos="0">
              <a:schemeClr val="tx2">
                <a:lumMod val="50000"/>
              </a:schemeClr>
            </a:gs>
            <a:gs pos="34000">
              <a:schemeClr val="tx2"/>
            </a:gs>
            <a:gs pos="66000">
              <a:schemeClr val="tx2">
                <a:lumMod val="75000"/>
              </a:schemeClr>
            </a:gs>
            <a:gs pos="97000">
              <a:schemeClr val="tx2">
                <a:lumMod val="50000"/>
              </a:schemeClr>
            </a:gs>
          </a:gsLst>
          <a:lin ang="2700000" scaled="1"/>
          <a:tileRect/>
        </a:gradFill>
        <a:effectLst/>
      </p:bgPr>
    </p:bg>
    <p:spTree>
      <p:nvGrpSpPr>
        <p:cNvPr id="1" name=""/>
        <p:cNvGrpSpPr/>
        <p:nvPr/>
      </p:nvGrpSpPr>
      <p:grpSpPr>
        <a:xfrm>
          <a:off x="0" y="0"/>
          <a:ext cx="0" cy="0"/>
          <a:chOff x="0" y="0"/>
          <a:chExt cx="0" cy="0"/>
        </a:xfrm>
      </p:grpSpPr>
      <p:sp>
        <p:nvSpPr>
          <p:cNvPr id="10" name="L-Shape 9">
            <a:extLst>
              <a:ext uri="{FF2B5EF4-FFF2-40B4-BE49-F238E27FC236}">
                <a16:creationId xmlns:a16="http://schemas.microsoft.com/office/drawing/2014/main" id="{13412040-642F-40C5-8AB5-C0E8D41B481B}"/>
              </a:ext>
            </a:extLst>
          </p:cNvPr>
          <p:cNvSpPr/>
          <p:nvPr userDrawn="1"/>
        </p:nvSpPr>
        <p:spPr>
          <a:xfrm flipV="1">
            <a:off x="652568" y="709300"/>
            <a:ext cx="2079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9" name="Rectangle 8" title="Side bar">
            <a:extLst>
              <a:ext uri="{FF2B5EF4-FFF2-40B4-BE49-F238E27FC236}">
                <a16:creationId xmlns:a16="http://schemas.microsoft.com/office/drawing/2014/main" id="{BADD331D-DA8D-4D47-A2BB-F4875FDB16A4}"/>
              </a:ext>
            </a:extLst>
          </p:cNvPr>
          <p:cNvSpPr/>
          <p:nvPr userDrawn="1"/>
        </p:nvSpPr>
        <p:spPr>
          <a:xfrm rot="5400000">
            <a:off x="4267185" y="1981175"/>
            <a:ext cx="609651"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48485" y="1151817"/>
            <a:ext cx="7128364" cy="3007447"/>
          </a:xfrm>
        </p:spPr>
        <p:txBody>
          <a:bodyPr anchor="ctr" anchorCtr="0">
            <a:noAutofit/>
          </a:bodyPr>
          <a:lstStyle>
            <a:lvl1pPr algn="ctr">
              <a:defRPr sz="4950" cap="none" baseline="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1048485" y="4897074"/>
            <a:ext cx="7128364" cy="1086237"/>
          </a:xfrm>
        </p:spPr>
        <p:txBody>
          <a:bodyPr>
            <a:normAutofit/>
          </a:bodyPr>
          <a:lstStyle>
            <a:lvl1pPr marL="0" indent="0" algn="ctr">
              <a:lnSpc>
                <a:spcPct val="112000"/>
              </a:lnSpc>
              <a:spcBef>
                <a:spcPts val="0"/>
              </a:spcBef>
              <a:spcAft>
                <a:spcPts val="0"/>
              </a:spcAft>
              <a:buNone/>
              <a:defRPr sz="17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bg1"/>
                </a:solidFill>
              </a:defRPr>
            </a:lvl1pPr>
          </a:lstStyle>
          <a:p>
            <a:fld id="{3B77EF04-6424-4B70-94D1-FC932CBBDD9B}" type="datetimeFigureOut">
              <a:rPr lang="en-US" noProof="0" smtClean="0"/>
              <a:pPr/>
              <a:t>8/20/2021</a:t>
            </a:fld>
            <a:endParaRPr lang="en-US" noProof="0" dirty="0"/>
          </a:p>
        </p:txBody>
      </p:sp>
      <p:sp>
        <p:nvSpPr>
          <p:cNvPr id="5" name="Footer Placeholder 4"/>
          <p:cNvSpPr>
            <a:spLocks noGrp="1"/>
          </p:cNvSpPr>
          <p:nvPr>
            <p:ph type="ftr" sz="quarter" idx="11"/>
          </p:nvPr>
        </p:nvSpPr>
        <p:spPr>
          <a:xfrm>
            <a:off x="1938051" y="6453386"/>
            <a:ext cx="5267533" cy="404614"/>
          </a:xfrm>
        </p:spPr>
        <p:txBody>
          <a:bodyPr/>
          <a:lstStyle>
            <a:lvl1pPr algn="ctr">
              <a:defRPr baseline="0">
                <a:solidFill>
                  <a:schemeClr val="bg1"/>
                </a:solidFill>
              </a:defRPr>
            </a:lvl1pPr>
          </a:lstStyle>
          <a:p>
            <a:r>
              <a:rPr lang="en-US" noProof="0" dirty="0"/>
              <a:t>Add a footer </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bg1"/>
                </a:solidFill>
              </a:defRPr>
            </a:lvl1pPr>
          </a:lstStyle>
          <a:p>
            <a:fld id="{B38049E5-7B53-4E85-8972-7D6C4BCE5BB9}" type="slidenum">
              <a:rPr lang="en-US" noProof="0" smtClean="0"/>
              <a:pPr/>
              <a:t>‹#›</a:t>
            </a:fld>
            <a:endParaRPr lang="en-US" noProof="0" dirty="0"/>
          </a:p>
        </p:txBody>
      </p:sp>
      <p:sp>
        <p:nvSpPr>
          <p:cNvPr id="11" name="L-Shape 10">
            <a:extLst>
              <a:ext uri="{FF2B5EF4-FFF2-40B4-BE49-F238E27FC236}">
                <a16:creationId xmlns:a16="http://schemas.microsoft.com/office/drawing/2014/main" id="{68D376A1-CC76-4C90-B2CF-F89EA13E7942}"/>
              </a:ext>
            </a:extLst>
          </p:cNvPr>
          <p:cNvSpPr/>
          <p:nvPr userDrawn="1"/>
        </p:nvSpPr>
        <p:spPr>
          <a:xfrm rot="10800000" flipV="1">
            <a:off x="6412433" y="1820273"/>
            <a:ext cx="2079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B5516E7A-AEB0-4772-8098-8B0F8B5F1126}"/>
              </a:ext>
            </a:extLst>
          </p:cNvPr>
          <p:cNvSpPr/>
          <p:nvPr userDrawn="1"/>
        </p:nvSpPr>
        <p:spPr>
          <a:xfrm flipV="1">
            <a:off x="564645" y="609652"/>
            <a:ext cx="2364232" cy="3007448"/>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2" name="L-Shape 11">
            <a:extLst>
              <a:ext uri="{FF2B5EF4-FFF2-40B4-BE49-F238E27FC236}">
                <a16:creationId xmlns:a16="http://schemas.microsoft.com/office/drawing/2014/main" id="{E864F603-D3F0-4241-9005-3F6C3BD62BEF}"/>
              </a:ext>
            </a:extLst>
          </p:cNvPr>
          <p:cNvSpPr/>
          <p:nvPr userDrawn="1"/>
        </p:nvSpPr>
        <p:spPr>
          <a:xfrm flipH="1">
            <a:off x="6214740" y="1685653"/>
            <a:ext cx="2364232" cy="3007448"/>
          </a:xfrm>
          <a:prstGeom prst="corner">
            <a:avLst>
              <a:gd name="adj1" fmla="val 6089"/>
              <a:gd name="adj2" fmla="val 6442"/>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3136506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685800"/>
            <a:ext cx="7200900" cy="720213"/>
          </a:xfrm>
        </p:spPr>
        <p:txBody>
          <a:bodyPr>
            <a:no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1028700" y="1484677"/>
            <a:ext cx="7200900" cy="438272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3B77EF04-6424-4B70-94D1-FC932CBBDD9B}" type="datetimeFigureOut">
              <a:rPr lang="en-US" noProof="0" smtClean="0"/>
              <a:t>8/20/2021</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B38049E5-7B53-4E85-8972-7D6C4BCE5BB9}" type="slidenum">
              <a:rPr lang="en-US" noProof="0" smtClean="0"/>
              <a:t>‹#›</a:t>
            </a:fld>
            <a:endParaRPr lang="en-US" noProof="0" dirty="0"/>
          </a:p>
        </p:txBody>
      </p:sp>
      <p:cxnSp>
        <p:nvCxnSpPr>
          <p:cNvPr id="7" name="Straight Connector 6">
            <a:extLst>
              <a:ext uri="{FF2B5EF4-FFF2-40B4-BE49-F238E27FC236}">
                <a16:creationId xmlns:a16="http://schemas.microsoft.com/office/drawing/2014/main" id="{CBEFB83C-E1EC-41AC-BFF6-9D094E2D43C6}"/>
              </a:ext>
            </a:extLst>
          </p:cNvPr>
          <p:cNvCxnSpPr/>
          <p:nvPr userDrawn="1"/>
        </p:nvCxnSpPr>
        <p:spPr>
          <a:xfrm>
            <a:off x="1098756" y="1445344"/>
            <a:ext cx="710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3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and Picture">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4936292" y="404614"/>
            <a:ext cx="3893382"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7" name="Oval 26">
            <a:extLst>
              <a:ext uri="{FF2B5EF4-FFF2-40B4-BE49-F238E27FC236}">
                <a16:creationId xmlns:a16="http://schemas.microsoft.com/office/drawing/2014/main" id="{C222C1B9-FA56-4CEA-AD98-25A595D942F8}"/>
              </a:ext>
            </a:extLst>
          </p:cNvPr>
          <p:cNvSpPr/>
          <p:nvPr userDrawn="1"/>
        </p:nvSpPr>
        <p:spPr bwMode="white">
          <a:xfrm>
            <a:off x="5280149" y="564425"/>
            <a:ext cx="3267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Rectangle 7" title="Background Shape"/>
          <p:cNvSpPr/>
          <p:nvPr/>
        </p:nvSpPr>
        <p:spPr>
          <a:xfrm>
            <a:off x="0" y="376"/>
            <a:ext cx="4572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439685" y="400665"/>
            <a:ext cx="3643845" cy="1428136"/>
          </a:xfrm>
        </p:spPr>
        <p:txBody>
          <a:bodyPr anchor="ctr" anchorCtr="0">
            <a:noAutofit/>
          </a:bodyPr>
          <a:lstStyle>
            <a:lvl1pPr algn="ctr">
              <a:lnSpc>
                <a:spcPct val="84000"/>
              </a:lnSpc>
              <a:defRPr sz="36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439685" y="2113935"/>
            <a:ext cx="3643845" cy="4247186"/>
          </a:xfrm>
        </p:spPr>
        <p:txBody>
          <a:bodyPr/>
          <a:lstStyle>
            <a:lvl1pPr marL="214313" indent="-214313">
              <a:lnSpc>
                <a:spcPct val="100000"/>
              </a:lnSpc>
              <a:spcBef>
                <a:spcPts val="0"/>
              </a:spcBef>
              <a:spcAft>
                <a:spcPts val="75"/>
              </a:spcAft>
              <a:buFont typeface="Arial" panose="020B0604020202020204" pitchFamily="34" charset="0"/>
              <a:buChar char="•"/>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439684" y="6443554"/>
            <a:ext cx="993242" cy="404614"/>
          </a:xfrm>
        </p:spPr>
        <p:txBody>
          <a:bodyPr/>
          <a:lstStyle>
            <a:lvl1pPr>
              <a:defRPr>
                <a:solidFill>
                  <a:schemeClr val="bg1"/>
                </a:solidFill>
              </a:defRPr>
            </a:lvl1pPr>
          </a:lstStyle>
          <a:p>
            <a:fld id="{3B77EF04-6424-4B70-94D1-FC932CBBDD9B}" type="datetimeFigureOut">
              <a:rPr lang="en-US" noProof="0" smtClean="0"/>
              <a:pPr/>
              <a:t>8/20/2021</a:t>
            </a:fld>
            <a:endParaRPr lang="en-US" noProof="0" dirty="0"/>
          </a:p>
        </p:txBody>
      </p:sp>
      <p:sp>
        <p:nvSpPr>
          <p:cNvPr id="6" name="Footer Placeholder 5"/>
          <p:cNvSpPr>
            <a:spLocks noGrp="1"/>
          </p:cNvSpPr>
          <p:nvPr>
            <p:ph type="ftr" sz="quarter" idx="11"/>
          </p:nvPr>
        </p:nvSpPr>
        <p:spPr>
          <a:xfrm>
            <a:off x="2119043" y="6453386"/>
            <a:ext cx="1964497"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7640954"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518000" y="0"/>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icture Placeholder 12">
            <a:extLst>
              <a:ext uri="{FF2B5EF4-FFF2-40B4-BE49-F238E27FC236}">
                <a16:creationId xmlns:a16="http://schemas.microsoft.com/office/drawing/2014/main" id="{9786B981-6A78-425B-97A2-BA24E40DB7AD}"/>
              </a:ext>
            </a:extLst>
          </p:cNvPr>
          <p:cNvSpPr>
            <a:spLocks noGrp="1"/>
          </p:cNvSpPr>
          <p:nvPr>
            <p:ph type="pic" sz="quarter" idx="13"/>
          </p:nvPr>
        </p:nvSpPr>
        <p:spPr>
          <a:xfrm>
            <a:off x="5359321" y="670570"/>
            <a:ext cx="3113484" cy="4248000"/>
          </a:xfrm>
          <a:prstGeom prst="ellipse">
            <a:avLst/>
          </a:prstGeom>
          <a:ln w="38100">
            <a:solidFill>
              <a:schemeClr val="bg2"/>
            </a:solidFill>
          </a:ln>
          <a:effectLst>
            <a:innerShdw blurRad="114300">
              <a:prstClr val="black"/>
            </a:innerShdw>
          </a:effectLst>
        </p:spPr>
        <p:txBody>
          <a:bodyPr anchor="ctr" anchorCtr="0"/>
          <a:lstStyle>
            <a:lvl1pPr>
              <a:defRPr>
                <a:solidFill>
                  <a:schemeClr val="bg1"/>
                </a:solidFill>
              </a:defRPr>
            </a:lvl1pPr>
          </a:lstStyle>
          <a:p>
            <a:r>
              <a:rPr lang="en-US" noProof="0"/>
              <a:t>Click icon to add picture</a:t>
            </a:r>
            <a:endParaRPr lang="en-US" noProof="0" dirty="0"/>
          </a:p>
        </p:txBody>
      </p:sp>
      <p:sp>
        <p:nvSpPr>
          <p:cNvPr id="17" name="Content Placeholder 15">
            <a:extLst>
              <a:ext uri="{FF2B5EF4-FFF2-40B4-BE49-F238E27FC236}">
                <a16:creationId xmlns:a16="http://schemas.microsoft.com/office/drawing/2014/main" id="{A21C7D74-31FD-4638-819B-6F7351A1770B}"/>
              </a:ext>
            </a:extLst>
          </p:cNvPr>
          <p:cNvSpPr>
            <a:spLocks noGrp="1"/>
          </p:cNvSpPr>
          <p:nvPr>
            <p:ph sz="quarter" idx="15"/>
          </p:nvPr>
        </p:nvSpPr>
        <p:spPr>
          <a:xfrm>
            <a:off x="5060473" y="5188236"/>
            <a:ext cx="3643844" cy="1126906"/>
          </a:xfrm>
          <a:solidFill>
            <a:schemeClr val="bg2"/>
          </a:solidFill>
          <a:ln>
            <a:noFill/>
          </a:ln>
          <a:effectLst>
            <a:innerShdw blurRad="114300">
              <a:prstClr val="black"/>
            </a:innerShdw>
          </a:effectLst>
        </p:spPr>
        <p:txBody>
          <a:bodyPr anchor="ctr" anchorCtr="0"/>
          <a:lstStyle>
            <a:lvl1pPr marL="0" indent="0" algn="ctr">
              <a:buNone/>
              <a:defRPr sz="1350">
                <a:solidFill>
                  <a:schemeClr val="tx2">
                    <a:lumMod val="50000"/>
                  </a:schemeClr>
                </a:solidFill>
              </a:defRPr>
            </a:lvl1pPr>
            <a:lvl2pPr marL="397764" indent="0" algn="ctr">
              <a:buNone/>
              <a:defRPr sz="1350">
                <a:solidFill>
                  <a:schemeClr val="tx2">
                    <a:lumMod val="50000"/>
                  </a:schemeClr>
                </a:solidFill>
              </a:defRPr>
            </a:lvl2pPr>
            <a:lvl3pPr marL="740664" indent="0" algn="ctr">
              <a:buNone/>
              <a:defRPr sz="1200">
                <a:solidFill>
                  <a:schemeClr val="tx2">
                    <a:lumMod val="50000"/>
                  </a:schemeClr>
                </a:solidFill>
              </a:defRPr>
            </a:lvl3pPr>
            <a:lvl4pPr marL="1083564" indent="0" algn="ctr">
              <a:buNone/>
              <a:defRPr sz="1200">
                <a:solidFill>
                  <a:schemeClr val="tx2">
                    <a:lumMod val="50000"/>
                  </a:schemeClr>
                </a:solidFill>
              </a:defRPr>
            </a:lvl4pPr>
            <a:lvl5pPr marL="1426464" indent="0" algn="ctr">
              <a:buNone/>
              <a:defRPr sz="1050">
                <a:solidFill>
                  <a:schemeClr val="tx2">
                    <a:lumMod val="50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L-Shape 20">
            <a:extLst>
              <a:ext uri="{FF2B5EF4-FFF2-40B4-BE49-F238E27FC236}">
                <a16:creationId xmlns:a16="http://schemas.microsoft.com/office/drawing/2014/main" id="{CB430D22-8AAF-444F-A6CE-7C02859083DF}"/>
              </a:ext>
            </a:extLst>
          </p:cNvPr>
          <p:cNvSpPr>
            <a:spLocks noChangeAspect="1"/>
          </p:cNvSpPr>
          <p:nvPr userDrawn="1"/>
        </p:nvSpPr>
        <p:spPr>
          <a:xfrm flipV="1">
            <a:off x="387706" y="335070"/>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3" name="L-Shape 22">
            <a:extLst>
              <a:ext uri="{FF2B5EF4-FFF2-40B4-BE49-F238E27FC236}">
                <a16:creationId xmlns:a16="http://schemas.microsoft.com/office/drawing/2014/main" id="{0D8BA010-8544-4718-9EA3-B0248C963FD4}"/>
              </a:ext>
            </a:extLst>
          </p:cNvPr>
          <p:cNvSpPr>
            <a:spLocks noChangeAspect="1"/>
          </p:cNvSpPr>
          <p:nvPr userDrawn="1"/>
        </p:nvSpPr>
        <p:spPr>
          <a:xfrm flipH="1" flipV="1">
            <a:off x="3814294" y="33031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4" name="L-Shape 23">
            <a:extLst>
              <a:ext uri="{FF2B5EF4-FFF2-40B4-BE49-F238E27FC236}">
                <a16:creationId xmlns:a16="http://schemas.microsoft.com/office/drawing/2014/main" id="{C0FFB550-21A6-456B-BA1A-EF145674866C}"/>
              </a:ext>
            </a:extLst>
          </p:cNvPr>
          <p:cNvSpPr>
            <a:spLocks noChangeAspect="1"/>
          </p:cNvSpPr>
          <p:nvPr userDrawn="1"/>
        </p:nvSpPr>
        <p:spPr>
          <a:xfrm>
            <a:off x="392123" y="1476948"/>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5" name="L-Shape 24">
            <a:extLst>
              <a:ext uri="{FF2B5EF4-FFF2-40B4-BE49-F238E27FC236}">
                <a16:creationId xmlns:a16="http://schemas.microsoft.com/office/drawing/2014/main" id="{70EF88E9-8CAC-422B-A9A6-D9FD1F17DAE2}"/>
              </a:ext>
            </a:extLst>
          </p:cNvPr>
          <p:cNvSpPr>
            <a:spLocks noChangeAspect="1"/>
          </p:cNvSpPr>
          <p:nvPr userDrawn="1"/>
        </p:nvSpPr>
        <p:spPr>
          <a:xfrm flipH="1">
            <a:off x="3811337" y="148202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69801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4936292" y="404614"/>
            <a:ext cx="3893382"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Rectangle 7" title="Background Shape"/>
          <p:cNvSpPr/>
          <p:nvPr/>
        </p:nvSpPr>
        <p:spPr>
          <a:xfrm>
            <a:off x="0" y="376"/>
            <a:ext cx="4572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439685" y="400665"/>
            <a:ext cx="3643845" cy="1428136"/>
          </a:xfrm>
        </p:spPr>
        <p:txBody>
          <a:bodyPr anchor="ctr" anchorCtr="0">
            <a:noAutofit/>
          </a:bodyPr>
          <a:lstStyle>
            <a:lvl1pPr algn="ctr">
              <a:lnSpc>
                <a:spcPct val="84000"/>
              </a:lnSpc>
              <a:defRPr sz="36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439685" y="2113935"/>
            <a:ext cx="3643845" cy="4247186"/>
          </a:xfrm>
        </p:spPr>
        <p:txBody>
          <a:bodyPr/>
          <a:lstStyle>
            <a:lvl1pPr marL="214313" indent="-214313">
              <a:lnSpc>
                <a:spcPct val="100000"/>
              </a:lnSpc>
              <a:spcBef>
                <a:spcPts val="0"/>
              </a:spcBef>
              <a:spcAft>
                <a:spcPts val="75"/>
              </a:spcAft>
              <a:buFont typeface="Arial" panose="020B0604020202020204" pitchFamily="34" charset="0"/>
              <a:buChar char="•"/>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439684" y="6443554"/>
            <a:ext cx="993242" cy="404614"/>
          </a:xfrm>
        </p:spPr>
        <p:txBody>
          <a:bodyPr/>
          <a:lstStyle>
            <a:lvl1pPr>
              <a:defRPr>
                <a:solidFill>
                  <a:schemeClr val="bg1"/>
                </a:solidFill>
              </a:defRPr>
            </a:lvl1pPr>
          </a:lstStyle>
          <a:p>
            <a:fld id="{3B77EF04-6424-4B70-94D1-FC932CBBDD9B}" type="datetimeFigureOut">
              <a:rPr lang="en-US" noProof="0" smtClean="0"/>
              <a:pPr/>
              <a:t>8/20/2021</a:t>
            </a:fld>
            <a:endParaRPr lang="en-US" noProof="0" dirty="0"/>
          </a:p>
        </p:txBody>
      </p:sp>
      <p:sp>
        <p:nvSpPr>
          <p:cNvPr id="6" name="Footer Placeholder 5"/>
          <p:cNvSpPr>
            <a:spLocks noGrp="1"/>
          </p:cNvSpPr>
          <p:nvPr>
            <p:ph type="ftr" sz="quarter" idx="11"/>
          </p:nvPr>
        </p:nvSpPr>
        <p:spPr>
          <a:xfrm>
            <a:off x="2119043" y="6453386"/>
            <a:ext cx="1964497"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7640954"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518000" y="0"/>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L-Shape 20">
            <a:extLst>
              <a:ext uri="{FF2B5EF4-FFF2-40B4-BE49-F238E27FC236}">
                <a16:creationId xmlns:a16="http://schemas.microsoft.com/office/drawing/2014/main" id="{CB430D22-8AAF-444F-A6CE-7C02859083DF}"/>
              </a:ext>
            </a:extLst>
          </p:cNvPr>
          <p:cNvSpPr>
            <a:spLocks noChangeAspect="1"/>
          </p:cNvSpPr>
          <p:nvPr userDrawn="1"/>
        </p:nvSpPr>
        <p:spPr>
          <a:xfrm flipV="1">
            <a:off x="387706" y="335070"/>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3" name="L-Shape 22">
            <a:extLst>
              <a:ext uri="{FF2B5EF4-FFF2-40B4-BE49-F238E27FC236}">
                <a16:creationId xmlns:a16="http://schemas.microsoft.com/office/drawing/2014/main" id="{0D8BA010-8544-4718-9EA3-B0248C963FD4}"/>
              </a:ext>
            </a:extLst>
          </p:cNvPr>
          <p:cNvSpPr>
            <a:spLocks noChangeAspect="1"/>
          </p:cNvSpPr>
          <p:nvPr userDrawn="1"/>
        </p:nvSpPr>
        <p:spPr>
          <a:xfrm flipH="1" flipV="1">
            <a:off x="3814294" y="33031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4" name="L-Shape 23">
            <a:extLst>
              <a:ext uri="{FF2B5EF4-FFF2-40B4-BE49-F238E27FC236}">
                <a16:creationId xmlns:a16="http://schemas.microsoft.com/office/drawing/2014/main" id="{C0FFB550-21A6-456B-BA1A-EF145674866C}"/>
              </a:ext>
            </a:extLst>
          </p:cNvPr>
          <p:cNvSpPr>
            <a:spLocks noChangeAspect="1"/>
          </p:cNvSpPr>
          <p:nvPr userDrawn="1"/>
        </p:nvSpPr>
        <p:spPr>
          <a:xfrm>
            <a:off x="392123" y="1476948"/>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5" name="L-Shape 24">
            <a:extLst>
              <a:ext uri="{FF2B5EF4-FFF2-40B4-BE49-F238E27FC236}">
                <a16:creationId xmlns:a16="http://schemas.microsoft.com/office/drawing/2014/main" id="{70EF88E9-8CAC-422B-A9A6-D9FD1F17DAE2}"/>
              </a:ext>
            </a:extLst>
          </p:cNvPr>
          <p:cNvSpPr>
            <a:spLocks noChangeAspect="1"/>
          </p:cNvSpPr>
          <p:nvPr userDrawn="1"/>
        </p:nvSpPr>
        <p:spPr>
          <a:xfrm flipH="1">
            <a:off x="3811337" y="148202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8" name="Content Placeholder 2">
            <a:extLst>
              <a:ext uri="{FF2B5EF4-FFF2-40B4-BE49-F238E27FC236}">
                <a16:creationId xmlns:a16="http://schemas.microsoft.com/office/drawing/2014/main" id="{ED439475-E625-4449-B42E-8F291D64A3C7}"/>
              </a:ext>
            </a:extLst>
          </p:cNvPr>
          <p:cNvSpPr>
            <a:spLocks noGrp="1"/>
          </p:cNvSpPr>
          <p:nvPr>
            <p:ph idx="1"/>
          </p:nvPr>
        </p:nvSpPr>
        <p:spPr>
          <a:xfrm>
            <a:off x="5021521" y="518495"/>
            <a:ext cx="3682796"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350">
                <a:solidFill>
                  <a:schemeClr val="tx2">
                    <a:lumMod val="50000"/>
                  </a:schemeClr>
                </a:solidFill>
              </a:defRPr>
            </a:lvl1pPr>
            <a:lvl2pPr>
              <a:defRPr lang="en-US" sz="1350">
                <a:solidFill>
                  <a:schemeClr val="tx2">
                    <a:lumMod val="50000"/>
                  </a:schemeClr>
                </a:solidFill>
              </a:defRPr>
            </a:lvl2pPr>
            <a:lvl3pPr>
              <a:defRPr lang="en-US" sz="1200">
                <a:solidFill>
                  <a:schemeClr val="tx2">
                    <a:lumMod val="50000"/>
                  </a:schemeClr>
                </a:solidFill>
              </a:defRPr>
            </a:lvl3pPr>
            <a:lvl4pPr>
              <a:defRPr lang="en-US" sz="1200">
                <a:solidFill>
                  <a:schemeClr val="tx2">
                    <a:lumMod val="50000"/>
                  </a:schemeClr>
                </a:solidFill>
              </a:defRPr>
            </a:lvl4pPr>
            <a:lvl5pPr>
              <a:defRPr lang="en-US" sz="1050">
                <a:solidFill>
                  <a:schemeClr val="tx2">
                    <a:lumMod val="50000"/>
                  </a:schemeClr>
                </a:solidFill>
              </a:defRPr>
            </a:lvl5pPr>
          </a:lstStyle>
          <a:p>
            <a:pPr marL="0" lvl="0" indent="0" algn="ctr">
              <a:buNone/>
            </a:pPr>
            <a:r>
              <a:rPr lang="en-US" noProof="0"/>
              <a:t>Click to edit Master text styles</a:t>
            </a:r>
          </a:p>
          <a:p>
            <a:pPr marL="0" lvl="1" indent="0" algn="ctr">
              <a:buNone/>
            </a:pPr>
            <a:r>
              <a:rPr lang="en-US" noProof="0"/>
              <a:t>Second level</a:t>
            </a:r>
          </a:p>
          <a:p>
            <a:pPr marL="0" lvl="2" indent="0" algn="ctr">
              <a:buNone/>
            </a:pPr>
            <a:r>
              <a:rPr lang="en-US" noProof="0"/>
              <a:t>Third level</a:t>
            </a:r>
          </a:p>
          <a:p>
            <a:pPr marL="0" lvl="3" indent="0" algn="ctr">
              <a:buNone/>
            </a:pPr>
            <a:r>
              <a:rPr lang="en-US" noProof="0"/>
              <a:t>Fourth level</a:t>
            </a:r>
          </a:p>
          <a:p>
            <a:pPr marL="0" lvl="4" indent="0" algn="ctr">
              <a:buNone/>
            </a:pPr>
            <a:r>
              <a:rPr lang="en-US" noProof="0"/>
              <a:t>Fifth level</a:t>
            </a:r>
          </a:p>
        </p:txBody>
      </p:sp>
    </p:spTree>
    <p:extLst>
      <p:ext uri="{BB962C8B-B14F-4D97-AF65-F5344CB8AC3E}">
        <p14:creationId xmlns:p14="http://schemas.microsoft.com/office/powerpoint/2010/main" val="320880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TItle, and Caption">
    <p:spTree>
      <p:nvGrpSpPr>
        <p:cNvPr id="1" name=""/>
        <p:cNvGrpSpPr/>
        <p:nvPr/>
      </p:nvGrpSpPr>
      <p:grpSpPr>
        <a:xfrm>
          <a:off x="0" y="0"/>
          <a:ext cx="0" cy="0"/>
          <a:chOff x="0" y="0"/>
          <a:chExt cx="0" cy="0"/>
        </a:xfrm>
      </p:grpSpPr>
      <p:sp>
        <p:nvSpPr>
          <p:cNvPr id="8" name="Rectangle 7" title="Background Shape"/>
          <p:cNvSpPr/>
          <p:nvPr/>
        </p:nvSpPr>
        <p:spPr>
          <a:xfrm>
            <a:off x="-1" y="376"/>
            <a:ext cx="4676174"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F430D42-50DC-4502-A3E8-251FE7F0809D}"/>
              </a:ext>
            </a:extLst>
          </p:cNvPr>
          <p:cNvSpPr/>
          <p:nvPr userDrawn="1"/>
        </p:nvSpPr>
        <p:spPr>
          <a:xfrm>
            <a:off x="380696" y="5289755"/>
            <a:ext cx="3952537"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accent3"/>
              </a:solidFill>
            </a:endParaRPr>
          </a:p>
        </p:txBody>
      </p:sp>
      <p:sp>
        <p:nvSpPr>
          <p:cNvPr id="11" name="Rectangle: Diagonal Corners Snipped 10">
            <a:extLst>
              <a:ext uri="{FF2B5EF4-FFF2-40B4-BE49-F238E27FC236}">
                <a16:creationId xmlns:a16="http://schemas.microsoft.com/office/drawing/2014/main" id="{836AFDEB-3C72-49E0-9B45-DC9EFBA6587F}"/>
              </a:ext>
            </a:extLst>
          </p:cNvPr>
          <p:cNvSpPr/>
          <p:nvPr userDrawn="1"/>
        </p:nvSpPr>
        <p:spPr bwMode="white">
          <a:xfrm>
            <a:off x="380696" y="409307"/>
            <a:ext cx="3952537"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a:xfrm>
            <a:off x="5198082" y="477366"/>
            <a:ext cx="3483000" cy="1341602"/>
          </a:xfrm>
        </p:spPr>
        <p:txBody>
          <a:bodyPr anchor="ctr" anchorCtr="0">
            <a:normAutofit/>
          </a:bodyPr>
          <a:lstStyle>
            <a:lvl1pPr algn="ctr">
              <a:lnSpc>
                <a:spcPct val="84000"/>
              </a:lnSpc>
              <a:defRPr sz="36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5198092" y="1966453"/>
            <a:ext cx="3483001" cy="4388615"/>
          </a:xfrm>
        </p:spPr>
        <p:txBody>
          <a:bodyPr/>
          <a:lstStyle>
            <a:lvl1pPr marL="214313" indent="-214313">
              <a:lnSpc>
                <a:spcPct val="100000"/>
              </a:lnSpc>
              <a:spcBef>
                <a:spcPts val="0"/>
              </a:spcBef>
              <a:spcAft>
                <a:spcPts val="0"/>
              </a:spcAft>
              <a:buFont typeface="Arial" panose="020B0604020202020204" pitchFamily="34" charset="0"/>
              <a:buChar char="•"/>
              <a:defRPr sz="135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380693" y="6453386"/>
            <a:ext cx="903429" cy="404614"/>
          </a:xfrm>
        </p:spPr>
        <p:txBody>
          <a:bodyPr/>
          <a:lstStyle>
            <a:lvl1pPr>
              <a:defRPr>
                <a:solidFill>
                  <a:schemeClr val="bg1"/>
                </a:solidFill>
              </a:defRPr>
            </a:lvl1pPr>
          </a:lstStyle>
          <a:p>
            <a:fld id="{3B77EF04-6424-4B70-94D1-FC932CBBDD9B}" type="datetimeFigureOut">
              <a:rPr lang="en-US" noProof="0" smtClean="0"/>
              <a:pPr/>
              <a:t>8/20/2021</a:t>
            </a:fld>
            <a:endParaRPr lang="en-US" noProof="0" dirty="0"/>
          </a:p>
        </p:txBody>
      </p:sp>
      <p:sp>
        <p:nvSpPr>
          <p:cNvPr id="6" name="Footer Placeholder 5"/>
          <p:cNvSpPr>
            <a:spLocks noGrp="1"/>
          </p:cNvSpPr>
          <p:nvPr>
            <p:ph type="ftr" sz="quarter" idx="11"/>
          </p:nvPr>
        </p:nvSpPr>
        <p:spPr>
          <a:xfrm>
            <a:off x="2552974" y="6453386"/>
            <a:ext cx="1780256"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7412357"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676173" y="-376"/>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id="{26A5AA85-E28D-4647-B000-742C83A8047D}"/>
              </a:ext>
            </a:extLst>
          </p:cNvPr>
          <p:cNvSpPr>
            <a:spLocks noChangeAspect="1"/>
          </p:cNvSpPr>
          <p:nvPr userDrawn="1"/>
        </p:nvSpPr>
        <p:spPr>
          <a:xfrm flipV="1">
            <a:off x="5134330" y="372092"/>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3" name="L-Shape 12">
            <a:extLst>
              <a:ext uri="{FF2B5EF4-FFF2-40B4-BE49-F238E27FC236}">
                <a16:creationId xmlns:a16="http://schemas.microsoft.com/office/drawing/2014/main" id="{C3CD9875-0A2E-4F4D-ACB7-87DD98EED9D0}"/>
              </a:ext>
            </a:extLst>
          </p:cNvPr>
          <p:cNvSpPr>
            <a:spLocks noChangeAspect="1"/>
          </p:cNvSpPr>
          <p:nvPr userDrawn="1"/>
        </p:nvSpPr>
        <p:spPr>
          <a:xfrm flipH="1">
            <a:off x="8293831" y="5819546"/>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0" name="Picture Placeholder 9">
            <a:extLst>
              <a:ext uri="{FF2B5EF4-FFF2-40B4-BE49-F238E27FC236}">
                <a16:creationId xmlns:a16="http://schemas.microsoft.com/office/drawing/2014/main" id="{3BDA3A4D-2561-4EEB-8787-E1A652565755}"/>
              </a:ext>
            </a:extLst>
          </p:cNvPr>
          <p:cNvSpPr>
            <a:spLocks noGrp="1"/>
          </p:cNvSpPr>
          <p:nvPr>
            <p:ph type="pic" sz="quarter" idx="13"/>
          </p:nvPr>
        </p:nvSpPr>
        <p:spPr>
          <a:xfrm>
            <a:off x="604684" y="668616"/>
            <a:ext cx="3484988" cy="4198373"/>
          </a:xfrm>
          <a:prstGeom prst="snip2DiagRect">
            <a:avLst>
              <a:gd name="adj1" fmla="val 0"/>
              <a:gd name="adj2" fmla="val 10300"/>
            </a:avLst>
          </a:prstGeom>
          <a:ln w="38100">
            <a:solidFill>
              <a:schemeClr val="bg1"/>
            </a:solidFill>
          </a:ln>
          <a:effectLst>
            <a:innerShdw blurRad="114300">
              <a:prstClr val="black"/>
            </a:innerShdw>
          </a:effectLst>
        </p:spPr>
        <p:txBody>
          <a:bodyPr/>
          <a:lstStyle>
            <a:lvl1pPr>
              <a:defRPr>
                <a:solidFill>
                  <a:schemeClr val="bg1"/>
                </a:solidFill>
              </a:defRPr>
            </a:lvl1pPr>
          </a:lstStyle>
          <a:p>
            <a:r>
              <a:rPr lang="en-US" noProof="0"/>
              <a:t>Click icon to add picture</a:t>
            </a:r>
            <a:endParaRPr lang="en-US" noProof="0" dirty="0"/>
          </a:p>
        </p:txBody>
      </p:sp>
      <p:sp>
        <p:nvSpPr>
          <p:cNvPr id="16" name="Text Placeholder 15">
            <a:extLst>
              <a:ext uri="{FF2B5EF4-FFF2-40B4-BE49-F238E27FC236}">
                <a16:creationId xmlns:a16="http://schemas.microsoft.com/office/drawing/2014/main" id="{FBB32A6B-92AA-4208-9120-FFC166CE751C}"/>
              </a:ext>
            </a:extLst>
          </p:cNvPr>
          <p:cNvSpPr>
            <a:spLocks noGrp="1"/>
          </p:cNvSpPr>
          <p:nvPr>
            <p:ph type="body" sz="quarter" idx="14"/>
          </p:nvPr>
        </p:nvSpPr>
        <p:spPr>
          <a:xfrm>
            <a:off x="427706" y="5352418"/>
            <a:ext cx="3861000" cy="900000"/>
          </a:xfrm>
          <a:solidFill>
            <a:schemeClr val="bg2"/>
          </a:solidFill>
          <a:effectLst>
            <a:innerShdw blurRad="114300">
              <a:prstClr val="black">
                <a:alpha val="34000"/>
              </a:prstClr>
            </a:innerShdw>
          </a:effectLst>
        </p:spPr>
        <p:txBody>
          <a:bodyPr anchor="ctr" anchorCtr="0"/>
          <a:lstStyle>
            <a:lvl1pPr marL="0" indent="0" algn="ctr">
              <a:buFont typeface="Arial" panose="020B0604020202020204" pitchFamily="34" charset="0"/>
              <a:buNone/>
              <a:defRPr sz="1350">
                <a:solidFill>
                  <a:schemeClr val="accent3"/>
                </a:solidFill>
              </a:defRPr>
            </a:lvl1pPr>
            <a:lvl2pPr marL="397764" indent="0" algn="ctr">
              <a:buFont typeface="Arial" panose="020B0604020202020204" pitchFamily="34" charset="0"/>
              <a:buNone/>
              <a:defRPr sz="1350">
                <a:solidFill>
                  <a:schemeClr val="accent3"/>
                </a:solidFill>
              </a:defRPr>
            </a:lvl2pPr>
            <a:lvl3pPr marL="740664" indent="0" algn="ctr">
              <a:buFont typeface="Arial" panose="020B0604020202020204" pitchFamily="34" charset="0"/>
              <a:buNone/>
              <a:defRPr sz="1200">
                <a:solidFill>
                  <a:schemeClr val="accent3"/>
                </a:solidFill>
              </a:defRPr>
            </a:lvl3pPr>
            <a:lvl4pPr marL="1083564" indent="0" algn="ctr">
              <a:buFont typeface="Arial" panose="020B0604020202020204" pitchFamily="34" charset="0"/>
              <a:buNone/>
              <a:defRPr sz="1200">
                <a:solidFill>
                  <a:schemeClr val="accent3"/>
                </a:solidFill>
              </a:defRPr>
            </a:lvl4pPr>
            <a:lvl5pPr marL="1426464" indent="0" algn="ctr">
              <a:buFont typeface="Arial" panose="020B0604020202020204" pitchFamily="34" charset="0"/>
              <a:buNone/>
              <a:defRPr sz="1050">
                <a:solidFill>
                  <a:schemeClr val="accent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L-Shape 19">
            <a:extLst>
              <a:ext uri="{FF2B5EF4-FFF2-40B4-BE49-F238E27FC236}">
                <a16:creationId xmlns:a16="http://schemas.microsoft.com/office/drawing/2014/main" id="{CC096F9F-3AD4-4FC8-823F-DBD962E2E1C6}"/>
              </a:ext>
            </a:extLst>
          </p:cNvPr>
          <p:cNvSpPr>
            <a:spLocks noChangeAspect="1"/>
          </p:cNvSpPr>
          <p:nvPr userDrawn="1"/>
        </p:nvSpPr>
        <p:spPr>
          <a:xfrm flipH="1" flipV="1">
            <a:off x="8265988" y="361517"/>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21" name="L-Shape 20">
            <a:extLst>
              <a:ext uri="{FF2B5EF4-FFF2-40B4-BE49-F238E27FC236}">
                <a16:creationId xmlns:a16="http://schemas.microsoft.com/office/drawing/2014/main" id="{9CFFEAD0-9992-49A8-A068-3357E08CD7C0}"/>
              </a:ext>
            </a:extLst>
          </p:cNvPr>
          <p:cNvSpPr>
            <a:spLocks noChangeAspect="1"/>
          </p:cNvSpPr>
          <p:nvPr userDrawn="1"/>
        </p:nvSpPr>
        <p:spPr>
          <a:xfrm>
            <a:off x="5149075" y="5819545"/>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cxnSp>
        <p:nvCxnSpPr>
          <p:cNvPr id="23" name="Straight Connector 22">
            <a:extLst>
              <a:ext uri="{FF2B5EF4-FFF2-40B4-BE49-F238E27FC236}">
                <a16:creationId xmlns:a16="http://schemas.microsoft.com/office/drawing/2014/main" id="{D470145D-417E-4648-AB08-0A7974A629E0}"/>
              </a:ext>
            </a:extLst>
          </p:cNvPr>
          <p:cNvCxnSpPr/>
          <p:nvPr userDrawn="1"/>
        </p:nvCxnSpPr>
        <p:spPr>
          <a:xfrm>
            <a:off x="5338917" y="1789472"/>
            <a:ext cx="3213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14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1" y="376"/>
            <a:ext cx="4676174"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Diagonal Corners Snipped 10">
            <a:extLst>
              <a:ext uri="{FF2B5EF4-FFF2-40B4-BE49-F238E27FC236}">
                <a16:creationId xmlns:a16="http://schemas.microsoft.com/office/drawing/2014/main" id="{836AFDEB-3C72-49E0-9B45-DC9EFBA6587F}"/>
              </a:ext>
            </a:extLst>
          </p:cNvPr>
          <p:cNvSpPr/>
          <p:nvPr userDrawn="1"/>
        </p:nvSpPr>
        <p:spPr bwMode="white">
          <a:xfrm>
            <a:off x="380696" y="409286"/>
            <a:ext cx="3952537"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a:xfrm>
            <a:off x="5198082" y="477366"/>
            <a:ext cx="3483000" cy="1341602"/>
          </a:xfrm>
        </p:spPr>
        <p:txBody>
          <a:bodyPr anchor="ctr" anchorCtr="0">
            <a:normAutofit/>
          </a:bodyPr>
          <a:lstStyle>
            <a:lvl1pPr algn="ctr">
              <a:lnSpc>
                <a:spcPct val="84000"/>
              </a:lnSpc>
              <a:defRPr sz="36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5198092" y="1966453"/>
            <a:ext cx="3483001" cy="4388615"/>
          </a:xfrm>
        </p:spPr>
        <p:txBody>
          <a:bodyPr/>
          <a:lstStyle>
            <a:lvl1pPr marL="214313" indent="-214313">
              <a:lnSpc>
                <a:spcPct val="100000"/>
              </a:lnSpc>
              <a:spcBef>
                <a:spcPts val="0"/>
              </a:spcBef>
              <a:spcAft>
                <a:spcPts val="0"/>
              </a:spcAft>
              <a:buFont typeface="Arial" panose="020B0604020202020204" pitchFamily="34" charset="0"/>
              <a:buChar char="•"/>
              <a:defRPr sz="135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380693" y="6453386"/>
            <a:ext cx="903429" cy="404614"/>
          </a:xfrm>
        </p:spPr>
        <p:txBody>
          <a:bodyPr/>
          <a:lstStyle>
            <a:lvl1pPr>
              <a:defRPr>
                <a:solidFill>
                  <a:schemeClr val="bg1"/>
                </a:solidFill>
              </a:defRPr>
            </a:lvl1pPr>
          </a:lstStyle>
          <a:p>
            <a:fld id="{3B77EF04-6424-4B70-94D1-FC932CBBDD9B}" type="datetimeFigureOut">
              <a:rPr lang="en-US" noProof="0" smtClean="0"/>
              <a:pPr/>
              <a:t>8/20/2021</a:t>
            </a:fld>
            <a:endParaRPr lang="en-US" noProof="0" dirty="0"/>
          </a:p>
        </p:txBody>
      </p:sp>
      <p:sp>
        <p:nvSpPr>
          <p:cNvPr id="6" name="Footer Placeholder 5"/>
          <p:cNvSpPr>
            <a:spLocks noGrp="1"/>
          </p:cNvSpPr>
          <p:nvPr>
            <p:ph type="ftr" sz="quarter" idx="11"/>
          </p:nvPr>
        </p:nvSpPr>
        <p:spPr>
          <a:xfrm>
            <a:off x="2552974" y="6453386"/>
            <a:ext cx="1780256"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7412357"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676173" y="-376"/>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id="{26A5AA85-E28D-4647-B000-742C83A8047D}"/>
              </a:ext>
            </a:extLst>
          </p:cNvPr>
          <p:cNvSpPr>
            <a:spLocks noChangeAspect="1"/>
          </p:cNvSpPr>
          <p:nvPr userDrawn="1"/>
        </p:nvSpPr>
        <p:spPr>
          <a:xfrm flipV="1">
            <a:off x="5134330" y="372092"/>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3" name="L-Shape 12">
            <a:extLst>
              <a:ext uri="{FF2B5EF4-FFF2-40B4-BE49-F238E27FC236}">
                <a16:creationId xmlns:a16="http://schemas.microsoft.com/office/drawing/2014/main" id="{C3CD9875-0A2E-4F4D-ACB7-87DD98EED9D0}"/>
              </a:ext>
            </a:extLst>
          </p:cNvPr>
          <p:cNvSpPr>
            <a:spLocks noChangeAspect="1"/>
          </p:cNvSpPr>
          <p:nvPr userDrawn="1"/>
        </p:nvSpPr>
        <p:spPr>
          <a:xfrm flipH="1">
            <a:off x="8293831" y="5819546"/>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9" name="Picture Placeholder 18">
            <a:extLst>
              <a:ext uri="{FF2B5EF4-FFF2-40B4-BE49-F238E27FC236}">
                <a16:creationId xmlns:a16="http://schemas.microsoft.com/office/drawing/2014/main" id="{D57F3340-8A42-40F0-BF5B-EEF6E3E88E6E}"/>
              </a:ext>
            </a:extLst>
          </p:cNvPr>
          <p:cNvSpPr>
            <a:spLocks noGrp="1"/>
          </p:cNvSpPr>
          <p:nvPr>
            <p:ph type="pic" idx="1"/>
          </p:nvPr>
        </p:nvSpPr>
        <p:spPr>
          <a:xfrm>
            <a:off x="604687" y="668616"/>
            <a:ext cx="3484988"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
        <p:nvSpPr>
          <p:cNvPr id="20" name="L-Shape 19">
            <a:extLst>
              <a:ext uri="{FF2B5EF4-FFF2-40B4-BE49-F238E27FC236}">
                <a16:creationId xmlns:a16="http://schemas.microsoft.com/office/drawing/2014/main" id="{CC096F9F-3AD4-4FC8-823F-DBD962E2E1C6}"/>
              </a:ext>
            </a:extLst>
          </p:cNvPr>
          <p:cNvSpPr>
            <a:spLocks noChangeAspect="1"/>
          </p:cNvSpPr>
          <p:nvPr userDrawn="1"/>
        </p:nvSpPr>
        <p:spPr>
          <a:xfrm flipH="1" flipV="1">
            <a:off x="8265988" y="361517"/>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21" name="L-Shape 20">
            <a:extLst>
              <a:ext uri="{FF2B5EF4-FFF2-40B4-BE49-F238E27FC236}">
                <a16:creationId xmlns:a16="http://schemas.microsoft.com/office/drawing/2014/main" id="{9CFFEAD0-9992-49A8-A068-3357E08CD7C0}"/>
              </a:ext>
            </a:extLst>
          </p:cNvPr>
          <p:cNvSpPr>
            <a:spLocks noChangeAspect="1"/>
          </p:cNvSpPr>
          <p:nvPr userDrawn="1"/>
        </p:nvSpPr>
        <p:spPr>
          <a:xfrm>
            <a:off x="5149075" y="5819545"/>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cxnSp>
        <p:nvCxnSpPr>
          <p:cNvPr id="23" name="Straight Connector 22">
            <a:extLst>
              <a:ext uri="{FF2B5EF4-FFF2-40B4-BE49-F238E27FC236}">
                <a16:creationId xmlns:a16="http://schemas.microsoft.com/office/drawing/2014/main" id="{D470145D-417E-4648-AB08-0A7974A629E0}"/>
              </a:ext>
            </a:extLst>
          </p:cNvPr>
          <p:cNvCxnSpPr/>
          <p:nvPr userDrawn="1"/>
        </p:nvCxnSpPr>
        <p:spPr>
          <a:xfrm>
            <a:off x="5338917" y="1789472"/>
            <a:ext cx="3213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71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blackWhite">
      <p:bgPr>
        <a:gradFill flip="none" rotWithShape="1">
          <a:gsLst>
            <a:gs pos="0">
              <a:schemeClr val="bg2">
                <a:lumMod val="50000"/>
              </a:schemeClr>
            </a:gs>
            <a:gs pos="33000">
              <a:schemeClr val="bg2"/>
            </a:gs>
            <a:gs pos="66000">
              <a:schemeClr val="bg2">
                <a:lumMod val="75000"/>
              </a:schemeClr>
            </a:gs>
            <a:gs pos="97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3769" y="1301381"/>
            <a:ext cx="7209728" cy="2852737"/>
          </a:xfrm>
        </p:spPr>
        <p:txBody>
          <a:bodyPr anchor="b">
            <a:normAutofit/>
          </a:bodyPr>
          <a:lstStyle>
            <a:lvl1pPr algn="r">
              <a:defRPr sz="5400" cap="none" baseline="0">
                <a:solidFill>
                  <a:schemeClr val="tx1"/>
                </a:solidFill>
              </a:defRPr>
            </a:lvl1pPr>
          </a:lstStyle>
          <a:p>
            <a:r>
              <a:rPr lang="en-US" noProof="0"/>
              <a:t>Click To Edit Master Title Style</a:t>
            </a:r>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554191" y="6453386"/>
            <a:ext cx="1216807" cy="404614"/>
          </a:xfrm>
        </p:spPr>
        <p:txBody>
          <a:bodyPr/>
          <a:lstStyle>
            <a:lvl1pPr>
              <a:defRPr>
                <a:solidFill>
                  <a:schemeClr val="tx2"/>
                </a:solidFill>
              </a:defRPr>
            </a:lvl1pPr>
          </a:lstStyle>
          <a:p>
            <a:fld id="{3B77EF04-6424-4B70-94D1-FC932CBBDD9B}" type="datetimeFigureOut">
              <a:rPr lang="en-US" noProof="0" smtClean="0"/>
              <a:t>8/20/2021</a:t>
            </a:fld>
            <a:endParaRPr lang="en-US" noProof="0" dirty="0"/>
          </a:p>
        </p:txBody>
      </p:sp>
      <p:sp>
        <p:nvSpPr>
          <p:cNvPr id="5" name="Footer Placeholder 4"/>
          <p:cNvSpPr>
            <a:spLocks noGrp="1"/>
          </p:cNvSpPr>
          <p:nvPr>
            <p:ph type="ftr" sz="quarter" idx="11"/>
          </p:nvPr>
        </p:nvSpPr>
        <p:spPr>
          <a:xfrm>
            <a:off x="1938244" y="6453386"/>
            <a:ext cx="5267533" cy="404614"/>
          </a:xfrm>
        </p:spPr>
        <p:txBody>
          <a:bodyPr/>
          <a:lstStyle>
            <a:lvl1pPr algn="ctr">
              <a:defRPr>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L-Shape 8">
            <a:extLst>
              <a:ext uri="{FF2B5EF4-FFF2-40B4-BE49-F238E27FC236}">
                <a16:creationId xmlns:a16="http://schemas.microsoft.com/office/drawing/2014/main" id="{BF5B4C6D-2825-4690-8D32-39CBF5E0F7E6}"/>
              </a:ext>
            </a:extLst>
          </p:cNvPr>
          <p:cNvSpPr/>
          <p:nvPr userDrawn="1"/>
        </p:nvSpPr>
        <p:spPr>
          <a:xfrm rot="10800000" flipV="1">
            <a:off x="6399245" y="1820276"/>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DFD43940-6D78-4E75-BDB6-8792768BB894}"/>
              </a:ext>
            </a:extLst>
          </p:cNvPr>
          <p:cNvSpPr/>
          <p:nvPr userDrawn="1"/>
        </p:nvSpPr>
        <p:spPr>
          <a:xfrm flipH="1">
            <a:off x="6214740" y="1685657"/>
            <a:ext cx="2364232"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375960342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chemeClr val="tx2"/>
                </a:solidFill>
              </a:defRPr>
            </a:lvl1pPr>
          </a:lstStyle>
          <a:p>
            <a:r>
              <a:rPr lang="en-US" noProof="0"/>
              <a:t>Click To Edit Master Title Style</a:t>
            </a:r>
          </a:p>
        </p:txBody>
      </p:sp>
      <p:sp>
        <p:nvSpPr>
          <p:cNvPr id="3" name="Content Placeholder 2"/>
          <p:cNvSpPr>
            <a:spLocks noGrp="1"/>
          </p:cNvSpPr>
          <p:nvPr>
            <p:ph sz="half" idx="1"/>
          </p:nvPr>
        </p:nvSpPr>
        <p:spPr>
          <a:xfrm>
            <a:off x="1028701" y="2286002"/>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4894054" y="2286002"/>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3B77EF04-6424-4B70-94D1-FC932CBBDD9B}" type="datetimeFigureOut">
              <a:rPr lang="en-US" noProof="0" smtClean="0"/>
              <a:t>8/20/2021</a:t>
            </a:fld>
            <a:endParaRPr lang="en-US" noProof="0" dirty="0"/>
          </a:p>
        </p:txBody>
      </p:sp>
      <p:sp>
        <p:nvSpPr>
          <p:cNvPr id="6" name="Footer Placeholder 5"/>
          <p:cNvSpPr>
            <a:spLocks noGrp="1"/>
          </p:cNvSpPr>
          <p:nvPr>
            <p:ph type="ftr" sz="quarter" idx="11"/>
          </p:nvPr>
        </p:nvSpPr>
        <p:spPr/>
        <p:txBody>
          <a:bodyPr/>
          <a:lstStyle/>
          <a:p>
            <a:r>
              <a:rPr lang="en-US" noProof="0" dirty="0"/>
              <a:t>Add a footer </a:t>
            </a:r>
          </a:p>
        </p:txBody>
      </p:sp>
      <p:sp>
        <p:nvSpPr>
          <p:cNvPr id="7" name="Slide Number Placeholder 6"/>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37053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8" name="Rectangle 7" title="Side bar">
            <a:extLst>
              <a:ext uri="{FF2B5EF4-FFF2-40B4-BE49-F238E27FC236}">
                <a16:creationId xmlns:a16="http://schemas.microsoft.com/office/drawing/2014/main" id="{FFA7AFEF-D97A-4A94-A884-7F95E91332B7}"/>
              </a:ext>
            </a:extLst>
          </p:cNvPr>
          <p:cNvSpPr/>
          <p:nvPr userDrawn="1"/>
        </p:nvSpPr>
        <p:spPr>
          <a:xfrm>
            <a:off x="466571" y="0"/>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3B77EF04-6424-4B70-94D1-FC932CBBDD9B}" type="datetimeFigureOut">
              <a:rPr lang="en-US" noProof="0" smtClean="0"/>
              <a:t>8/20/2021</a:t>
            </a:fld>
            <a:endParaRPr lang="en-US" noProof="0" dirty="0"/>
          </a:p>
        </p:txBody>
      </p:sp>
      <p:sp>
        <p:nvSpPr>
          <p:cNvPr id="5" name="Footer Placeholder 4"/>
          <p:cNvSpPr>
            <a:spLocks noGrp="1"/>
          </p:cNvSpPr>
          <p:nvPr>
            <p:ph type="ftr" sz="quarter" idx="3"/>
          </p:nvPr>
        </p:nvSpPr>
        <p:spPr>
          <a:xfrm>
            <a:off x="217018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r>
              <a:rPr lang="en-US" noProof="0" dirty="0"/>
              <a:t>Add a footer </a:t>
            </a:r>
          </a:p>
        </p:txBody>
      </p:sp>
      <p:sp>
        <p:nvSpPr>
          <p:cNvPr id="6" name="Slide Number Placeholder 5"/>
          <p:cNvSpPr>
            <a:spLocks noGrp="1"/>
          </p:cNvSpPr>
          <p:nvPr>
            <p:ph type="sldNum" sz="quarter" idx="4"/>
          </p:nvPr>
        </p:nvSpPr>
        <p:spPr>
          <a:xfrm>
            <a:off x="7104554"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B38049E5-7B53-4E85-8972-7D6C4BCE5BB9}" type="slidenum">
              <a:rPr lang="en-US" noProof="0" smtClean="0"/>
              <a:t>‹#›</a:t>
            </a:fld>
            <a:endParaRPr lang="en-US" noProof="0" dirty="0"/>
          </a:p>
        </p:txBody>
      </p:sp>
      <p:sp>
        <p:nvSpPr>
          <p:cNvPr id="9" name="Rectangle 8" title="Side bar"/>
          <p:cNvSpPr/>
          <p:nvPr/>
        </p:nvSpPr>
        <p:spPr>
          <a:xfrm>
            <a:off x="358571" y="376"/>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6974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57175" indent="-257175" algn="l" defTabSz="685800" rtl="0" eaLnBrk="1" latinLnBrk="0" hangingPunct="1">
        <a:lnSpc>
          <a:spcPct val="94000"/>
        </a:lnSpc>
        <a:spcBef>
          <a:spcPts val="750"/>
        </a:spcBef>
        <a:spcAft>
          <a:spcPts val="150"/>
        </a:spcAft>
        <a:buFont typeface="Arial" panose="020B0604020202020204" pitchFamily="34" charset="0"/>
        <a:buChar char="•"/>
        <a:defRPr sz="1800" kern="1200" baseline="0">
          <a:solidFill>
            <a:schemeClr val="tx2"/>
          </a:solidFill>
          <a:latin typeface="+mn-lt"/>
          <a:ea typeface="+mn-ea"/>
          <a:cs typeface="+mn-cs"/>
        </a:defRPr>
      </a:lvl1pPr>
      <a:lvl2pPr marL="654939" indent="-257175" algn="l" defTabSz="685800" rtl="0" eaLnBrk="1" latinLnBrk="0" hangingPunct="1">
        <a:lnSpc>
          <a:spcPct val="94000"/>
        </a:lnSpc>
        <a:spcBef>
          <a:spcPts val="375"/>
        </a:spcBef>
        <a:spcAft>
          <a:spcPts val="150"/>
        </a:spcAft>
        <a:buFont typeface="Arial" panose="020B0604020202020204" pitchFamily="34" charset="0"/>
        <a:buChar char="•"/>
        <a:defRPr sz="1800" i="1" kern="1200" baseline="0">
          <a:solidFill>
            <a:schemeClr val="tx2"/>
          </a:solidFill>
          <a:latin typeface="+mn-lt"/>
          <a:ea typeface="+mn-ea"/>
          <a:cs typeface="+mn-cs"/>
        </a:defRPr>
      </a:lvl2pPr>
      <a:lvl3pPr marL="997839" indent="-257175" algn="l" defTabSz="685800" rtl="0" eaLnBrk="1" latinLnBrk="0" hangingPunct="1">
        <a:lnSpc>
          <a:spcPct val="94000"/>
        </a:lnSpc>
        <a:spcBef>
          <a:spcPts val="375"/>
        </a:spcBef>
        <a:spcAft>
          <a:spcPts val="150"/>
        </a:spcAft>
        <a:buFont typeface="Arial" panose="020B0604020202020204" pitchFamily="34" charset="0"/>
        <a:buChar char="•"/>
        <a:defRPr sz="1500" kern="1200" baseline="0">
          <a:solidFill>
            <a:schemeClr val="tx2"/>
          </a:solidFill>
          <a:latin typeface="+mn-lt"/>
          <a:ea typeface="+mn-ea"/>
          <a:cs typeface="+mn-cs"/>
        </a:defRPr>
      </a:lvl3pPr>
      <a:lvl4pPr marL="1340739" indent="-257175" algn="l" defTabSz="685800" rtl="0" eaLnBrk="1" latinLnBrk="0" hangingPunct="1">
        <a:lnSpc>
          <a:spcPct val="94000"/>
        </a:lnSpc>
        <a:spcBef>
          <a:spcPts val="375"/>
        </a:spcBef>
        <a:spcAft>
          <a:spcPts val="150"/>
        </a:spcAft>
        <a:buFont typeface="Arial" panose="020B0604020202020204" pitchFamily="34" charset="0"/>
        <a:buChar char="•"/>
        <a:defRPr sz="1500" i="1" kern="1200" baseline="0">
          <a:solidFill>
            <a:schemeClr val="tx2"/>
          </a:solidFill>
          <a:latin typeface="+mn-lt"/>
          <a:ea typeface="+mn-ea"/>
          <a:cs typeface="+mn-cs"/>
        </a:defRPr>
      </a:lvl4pPr>
      <a:lvl5pPr marL="1640777" indent="-214313" algn="l" defTabSz="685800" rtl="0" eaLnBrk="1" latinLnBrk="0" hangingPunct="1">
        <a:lnSpc>
          <a:spcPct val="94000"/>
        </a:lnSpc>
        <a:spcBef>
          <a:spcPts val="375"/>
        </a:spcBef>
        <a:spcAft>
          <a:spcPts val="150"/>
        </a:spcAft>
        <a:buFont typeface="Arial" panose="020B0604020202020204" pitchFamily="34" charset="0"/>
        <a:buChar char="•"/>
        <a:defRPr sz="135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userDrawn="1">
          <p15:clr>
            <a:srgbClr val="F26B43"/>
          </p15:clr>
        </p15:guide>
        <p15:guide id="4"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292" userDrawn="1">
          <p15:clr>
            <a:srgbClr val="F26B43"/>
          </p15:clr>
        </p15:guide>
        <p15:guide id="10" pos="40" userDrawn="1">
          <p15:clr>
            <a:srgbClr val="F26B43"/>
          </p15:clr>
        </p15:guide>
        <p15:guide id="11" pos="3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89FE-7B85-40C7-8441-909223A9B382}"/>
              </a:ext>
            </a:extLst>
          </p:cNvPr>
          <p:cNvSpPr>
            <a:spLocks noGrp="1"/>
          </p:cNvSpPr>
          <p:nvPr>
            <p:ph type="ctrTitle"/>
          </p:nvPr>
        </p:nvSpPr>
        <p:spPr>
          <a:xfrm>
            <a:off x="1048485" y="1592459"/>
            <a:ext cx="7128364" cy="2126159"/>
          </a:xfrm>
        </p:spPr>
        <p:txBody>
          <a:bodyPr>
            <a:spAutoFit/>
          </a:bodyPr>
          <a:lstStyle/>
          <a:p>
            <a:r>
              <a:rPr lang="en-US" dirty="0"/>
              <a:t>Lesson 16:</a:t>
            </a:r>
            <a:br>
              <a:rPr lang="en-US" dirty="0"/>
            </a:br>
            <a:r>
              <a:rPr lang="en-US" dirty="0"/>
              <a:t>A Second Group Of Parables</a:t>
            </a:r>
          </a:p>
        </p:txBody>
      </p:sp>
      <p:sp>
        <p:nvSpPr>
          <p:cNvPr id="3" name="Subtitle 2">
            <a:extLst>
              <a:ext uri="{FF2B5EF4-FFF2-40B4-BE49-F238E27FC236}">
                <a16:creationId xmlns:a16="http://schemas.microsoft.com/office/drawing/2014/main" id="{B87DC842-2DF4-46F3-AEC5-E38386DA6887}"/>
              </a:ext>
            </a:extLst>
          </p:cNvPr>
          <p:cNvSpPr>
            <a:spLocks noGrp="1"/>
          </p:cNvSpPr>
          <p:nvPr>
            <p:ph type="subTitle" idx="1"/>
          </p:nvPr>
        </p:nvSpPr>
        <p:spPr>
          <a:xfrm>
            <a:off x="1048484" y="4676776"/>
            <a:ext cx="7128364" cy="1443408"/>
          </a:xfrm>
        </p:spPr>
        <p:txBody>
          <a:bodyPr>
            <a:spAutoFit/>
          </a:bodyPr>
          <a:lstStyle/>
          <a:p>
            <a:r>
              <a:rPr lang="en-US" sz="2000" dirty="0"/>
              <a:t>Dining with a Pharisee. Sabbath Healing and Three Lessons</a:t>
            </a:r>
          </a:p>
          <a:p>
            <a:r>
              <a:rPr lang="en-US" sz="2000" dirty="0"/>
              <a:t>Suggested by the Event. (Probably Peræa.)</a:t>
            </a:r>
          </a:p>
          <a:p>
            <a:r>
              <a:rPr lang="en-US" sz="2000" dirty="0"/>
              <a:t>Luke 14:1–24</a:t>
            </a:r>
          </a:p>
          <a:p>
            <a:r>
              <a:rPr lang="en-US" sz="2000" dirty="0"/>
              <a:t>August 18, 2021</a:t>
            </a:r>
          </a:p>
        </p:txBody>
      </p:sp>
    </p:spTree>
    <p:extLst>
      <p:ext uri="{BB962C8B-B14F-4D97-AF65-F5344CB8AC3E}">
        <p14:creationId xmlns:p14="http://schemas.microsoft.com/office/powerpoint/2010/main" val="328771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5201424"/>
          </a:xfrm>
        </p:spPr>
        <p:txBody>
          <a:bodyPr wrap="square">
            <a:spAutoFit/>
          </a:bodyPr>
          <a:lstStyle/>
          <a:p>
            <a:pPr marL="0" indent="0">
              <a:buNone/>
            </a:pPr>
            <a:r>
              <a:rPr lang="en-US" sz="2000" dirty="0">
                <a:solidFill>
                  <a:schemeClr val="tx1"/>
                </a:solidFill>
              </a:rPr>
              <a:t>Luke 14:25, </a:t>
            </a:r>
            <a:r>
              <a:rPr lang="en-US" sz="2000" i="1" dirty="0">
                <a:solidFill>
                  <a:schemeClr val="tx1"/>
                </a:solidFill>
              </a:rPr>
              <a:t>“Now there went with him great multitudes: and he turned, and said unto them”</a:t>
            </a:r>
          </a:p>
          <a:p>
            <a:pPr marL="0" indent="0">
              <a:buNone/>
            </a:pPr>
            <a:endParaRPr lang="en-US" sz="2000" dirty="0">
              <a:solidFill>
                <a:schemeClr val="tx1"/>
              </a:solidFill>
            </a:endParaRPr>
          </a:p>
          <a:p>
            <a:r>
              <a:rPr lang="en-US" sz="2000" dirty="0">
                <a:solidFill>
                  <a:schemeClr val="tx1"/>
                </a:solidFill>
              </a:rPr>
              <a:t>cf. John 10:40-42 – Because of their hostility, Jesus went … across the Jordan to Perea, which had been the location of John the Baptist’s activity (1:28).</a:t>
            </a:r>
          </a:p>
          <a:p>
            <a:r>
              <a:rPr lang="en-US" sz="2000" dirty="0">
                <a:solidFill>
                  <a:schemeClr val="tx1"/>
                </a:solidFill>
              </a:rPr>
              <a:t>Jesus’ ministry here was received much more favorably, probably because John the Baptist had prepared the people there.</a:t>
            </a:r>
          </a:p>
          <a:p>
            <a:r>
              <a:rPr lang="en-US" sz="2000" dirty="0">
                <a:solidFill>
                  <a:schemeClr val="tx1"/>
                </a:solidFill>
              </a:rPr>
              <a:t>John, even though dead, was still having influence in people’s lives as they remembered his witness. Though John never performed a miraculous sign the people believed his witness about Jesus.</a:t>
            </a:r>
          </a:p>
          <a:p>
            <a:r>
              <a:rPr lang="en-US" sz="2000" dirty="0">
                <a:solidFill>
                  <a:schemeClr val="tx1"/>
                </a:solidFill>
              </a:rPr>
              <a:t>By contrast, the hostile Jerusalem crowd had seen His signs and yet disobeyed. In Perea many trusted Jesus as Savior.</a:t>
            </a:r>
          </a:p>
          <a:p>
            <a:r>
              <a:rPr lang="en-US" sz="2000" dirty="0">
                <a:solidFill>
                  <a:schemeClr val="tx1"/>
                </a:solidFill>
              </a:rPr>
              <a:t>Likely that most of these were going to Jerusalem themselves to worship at the Passover feast.</a:t>
            </a:r>
          </a:p>
        </p:txBody>
      </p:sp>
    </p:spTree>
    <p:extLst>
      <p:ext uri="{BB962C8B-B14F-4D97-AF65-F5344CB8AC3E}">
        <p14:creationId xmlns:p14="http://schemas.microsoft.com/office/powerpoint/2010/main" val="174930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3685111"/>
          </a:xfrm>
        </p:spPr>
        <p:txBody>
          <a:bodyPr wrap="square">
            <a:spAutoFit/>
          </a:bodyPr>
          <a:lstStyle/>
          <a:p>
            <a:pPr marL="0" indent="0">
              <a:buNone/>
            </a:pPr>
            <a:r>
              <a:rPr lang="en-US" sz="2000" dirty="0">
                <a:solidFill>
                  <a:schemeClr val="tx1"/>
                </a:solidFill>
              </a:rPr>
              <a:t>Luke 14:26, </a:t>
            </a:r>
            <a:r>
              <a:rPr lang="en-US" sz="2000" i="1" dirty="0">
                <a:solidFill>
                  <a:schemeClr val="tx1"/>
                </a:solidFill>
              </a:rPr>
              <a:t>“If </a:t>
            </a:r>
            <a:r>
              <a:rPr lang="en-US" sz="2000" i="1" u="sng" dirty="0">
                <a:solidFill>
                  <a:schemeClr val="tx1"/>
                </a:solidFill>
              </a:rPr>
              <a:t>any man</a:t>
            </a:r>
            <a:r>
              <a:rPr lang="en-US" sz="2000" i="1" dirty="0">
                <a:solidFill>
                  <a:schemeClr val="tx1"/>
                </a:solidFill>
              </a:rPr>
              <a:t> cometh unto me, and </a:t>
            </a:r>
            <a:r>
              <a:rPr lang="en-US" sz="2000" b="1" i="1" u="sng" dirty="0">
                <a:solidFill>
                  <a:schemeClr val="tx1"/>
                </a:solidFill>
              </a:rPr>
              <a:t>hateth not</a:t>
            </a:r>
            <a:r>
              <a:rPr lang="en-US" sz="2000" b="1" i="1" dirty="0">
                <a:solidFill>
                  <a:schemeClr val="tx1"/>
                </a:solidFill>
              </a:rPr>
              <a:t> </a:t>
            </a:r>
            <a:r>
              <a:rPr lang="en-US" sz="2000" i="1" dirty="0">
                <a:solidFill>
                  <a:schemeClr val="tx1"/>
                </a:solidFill>
              </a:rPr>
              <a:t>his own father, and mother, and wife, and children, and brethren, and sisters, yea, and his own life also, he cannot be my disciple.”</a:t>
            </a:r>
          </a:p>
          <a:p>
            <a:r>
              <a:rPr lang="en-US" sz="2000" i="1" dirty="0">
                <a:solidFill>
                  <a:schemeClr val="tx1"/>
                </a:solidFill>
              </a:rPr>
              <a:t>“Any man.” </a:t>
            </a:r>
            <a:r>
              <a:rPr lang="en-US" sz="2000" dirty="0">
                <a:solidFill>
                  <a:schemeClr val="tx1"/>
                </a:solidFill>
              </a:rPr>
              <a:t>All are included, no exclusions. cf. Luke 9:23; Mark 8:34;</a:t>
            </a:r>
            <a:br>
              <a:rPr lang="en-US" sz="2000" dirty="0">
                <a:solidFill>
                  <a:schemeClr val="tx1"/>
                </a:solidFill>
              </a:rPr>
            </a:br>
            <a:r>
              <a:rPr lang="en-US" sz="2000" dirty="0">
                <a:solidFill>
                  <a:schemeClr val="tx1"/>
                </a:solidFill>
              </a:rPr>
              <a:t>cf. 2 Corinthians 5:17</a:t>
            </a:r>
          </a:p>
          <a:p>
            <a:r>
              <a:rPr lang="en-US" sz="2000" dirty="0">
                <a:solidFill>
                  <a:schemeClr val="tx1"/>
                </a:solidFill>
              </a:rPr>
              <a:t>“Hateth” </a:t>
            </a:r>
            <a:r>
              <a:rPr lang="en-US" sz="2000" i="1" dirty="0">
                <a:solidFill>
                  <a:schemeClr val="tx1"/>
                </a:solidFill>
              </a:rPr>
              <a:t>(</a:t>
            </a:r>
            <a:r>
              <a:rPr lang="en-US" sz="2000" i="1" dirty="0" err="1">
                <a:solidFill>
                  <a:schemeClr val="tx1"/>
                </a:solidFill>
              </a:rPr>
              <a:t>miséœ</a:t>
            </a:r>
            <a:r>
              <a:rPr lang="en-US" sz="2000" i="1" dirty="0">
                <a:solidFill>
                  <a:schemeClr val="tx1"/>
                </a:solidFill>
              </a:rPr>
              <a:t>)</a:t>
            </a:r>
            <a:r>
              <a:rPr lang="en-US" sz="2000" dirty="0">
                <a:solidFill>
                  <a:schemeClr val="tx1"/>
                </a:solidFill>
              </a:rPr>
              <a:t> is to be understood as loving less.</a:t>
            </a:r>
          </a:p>
          <a:p>
            <a:pPr lvl="1"/>
            <a:r>
              <a:rPr lang="en-US" sz="2000" i="0" dirty="0">
                <a:solidFill>
                  <a:schemeClr val="tx1"/>
                </a:solidFill>
              </a:rPr>
              <a:t>This is made clear in Matthew 10:37, </a:t>
            </a:r>
            <a:r>
              <a:rPr lang="en-US" sz="2000" dirty="0">
                <a:solidFill>
                  <a:schemeClr val="tx1"/>
                </a:solidFill>
              </a:rPr>
              <a:t>“He that loveth father or mother more than me is not worthy of me: and he that loveth son or daughter more than me is not worthy of me.”</a:t>
            </a:r>
          </a:p>
          <a:p>
            <a:pPr lvl="1"/>
            <a:r>
              <a:rPr lang="en-US" sz="2000" i="0" dirty="0">
                <a:solidFill>
                  <a:schemeClr val="tx1"/>
                </a:solidFill>
              </a:rPr>
              <a:t>Jesus commanded, </a:t>
            </a:r>
            <a:r>
              <a:rPr lang="en-US" sz="2000" dirty="0">
                <a:solidFill>
                  <a:schemeClr val="tx1"/>
                </a:solidFill>
              </a:rPr>
              <a:t>“Thou shalt love thy neighbor as thyself”</a:t>
            </a:r>
            <a:r>
              <a:rPr lang="en-US" sz="2000" i="0" dirty="0">
                <a:solidFill>
                  <a:schemeClr val="tx1"/>
                </a:solidFill>
              </a:rPr>
              <a:t> (Matthew 19:19).</a:t>
            </a:r>
          </a:p>
        </p:txBody>
      </p:sp>
    </p:spTree>
    <p:extLst>
      <p:ext uri="{BB962C8B-B14F-4D97-AF65-F5344CB8AC3E}">
        <p14:creationId xmlns:p14="http://schemas.microsoft.com/office/powerpoint/2010/main" val="323290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4333494"/>
          </a:xfrm>
        </p:spPr>
        <p:txBody>
          <a:bodyPr wrap="square">
            <a:spAutoFit/>
          </a:bodyPr>
          <a:lstStyle/>
          <a:p>
            <a:pPr marL="0" indent="0">
              <a:buNone/>
            </a:pPr>
            <a:r>
              <a:rPr lang="en-US" sz="2000" dirty="0">
                <a:solidFill>
                  <a:schemeClr val="tx1"/>
                </a:solidFill>
              </a:rPr>
              <a:t>Luke 14:26, </a:t>
            </a:r>
            <a:r>
              <a:rPr lang="en-US" sz="2000" i="1" dirty="0">
                <a:solidFill>
                  <a:schemeClr val="tx1"/>
                </a:solidFill>
              </a:rPr>
              <a:t>“If </a:t>
            </a:r>
            <a:r>
              <a:rPr lang="en-US" sz="2000" i="1" u="sng" dirty="0">
                <a:solidFill>
                  <a:schemeClr val="tx1"/>
                </a:solidFill>
              </a:rPr>
              <a:t>any man</a:t>
            </a:r>
            <a:r>
              <a:rPr lang="en-US" sz="2000" i="1" dirty="0">
                <a:solidFill>
                  <a:schemeClr val="tx1"/>
                </a:solidFill>
              </a:rPr>
              <a:t> cometh unto me, and </a:t>
            </a:r>
            <a:r>
              <a:rPr lang="en-US" sz="2000" b="1" i="1" u="sng" dirty="0">
                <a:solidFill>
                  <a:schemeClr val="tx1"/>
                </a:solidFill>
              </a:rPr>
              <a:t>hateth not</a:t>
            </a:r>
            <a:r>
              <a:rPr lang="en-US" sz="2000" b="1" i="1" dirty="0">
                <a:solidFill>
                  <a:schemeClr val="tx1"/>
                </a:solidFill>
              </a:rPr>
              <a:t> </a:t>
            </a:r>
            <a:r>
              <a:rPr lang="en-US" sz="2000" i="1" dirty="0">
                <a:solidFill>
                  <a:schemeClr val="tx1"/>
                </a:solidFill>
              </a:rPr>
              <a:t>his own father, and mother, and wife, and children, and brethren, and sisters, yea, and his own life also, he cannot be my disciple.”</a:t>
            </a:r>
          </a:p>
          <a:p>
            <a:pPr>
              <a:defRPr/>
            </a:pPr>
            <a:r>
              <a:rPr lang="en-US" sz="2000" dirty="0">
                <a:solidFill>
                  <a:schemeClr val="tx1"/>
                </a:solidFill>
                <a:latin typeface="Arial"/>
              </a:rPr>
              <a:t>When it comes to loving God, however, He is placed in a unique position. Matthew 22:37-38</a:t>
            </a:r>
          </a:p>
          <a:p>
            <a:pPr marL="0" indent="0">
              <a:buNone/>
              <a:defRPr/>
            </a:pPr>
            <a:endParaRPr lang="en-US" sz="2000" dirty="0">
              <a:solidFill>
                <a:schemeClr val="tx1"/>
              </a:solidFill>
              <a:latin typeface="Arial"/>
            </a:endParaRPr>
          </a:p>
          <a:p>
            <a:pPr>
              <a:defRPr/>
            </a:pPr>
            <a:r>
              <a:rPr lang="en-US" sz="2000" dirty="0">
                <a:solidFill>
                  <a:schemeClr val="tx1"/>
                </a:solidFill>
                <a:latin typeface="Arial"/>
              </a:rPr>
              <a:t>To construe this passage literally as enjoining </a:t>
            </a:r>
            <a:r>
              <a:rPr lang="en-US" sz="2000" b="1" i="1" dirty="0">
                <a:solidFill>
                  <a:schemeClr val="tx1"/>
                </a:solidFill>
                <a:latin typeface="Arial"/>
              </a:rPr>
              <a:t>hatred</a:t>
            </a:r>
            <a:r>
              <a:rPr lang="en-US" sz="2000" i="1" dirty="0">
                <a:solidFill>
                  <a:schemeClr val="tx1"/>
                </a:solidFill>
                <a:latin typeface="Arial"/>
              </a:rPr>
              <a:t> </a:t>
            </a:r>
            <a:r>
              <a:rPr lang="en-US" sz="2000" dirty="0">
                <a:solidFill>
                  <a:schemeClr val="tx1"/>
                </a:solidFill>
                <a:latin typeface="Arial"/>
              </a:rPr>
              <a:t>would be contrary to everything Jesus taught about honoring parents. Ephesians 6:1-3; Colossians 3:20</a:t>
            </a:r>
          </a:p>
          <a:p>
            <a:pPr lvl="0">
              <a:defRPr/>
            </a:pPr>
            <a:r>
              <a:rPr lang="en-US" sz="2000" dirty="0">
                <a:solidFill>
                  <a:schemeClr val="tx1"/>
                </a:solidFill>
              </a:rPr>
              <a:t>One is to love his wife as himself. Ephesians 5:25</a:t>
            </a:r>
          </a:p>
          <a:p>
            <a:pPr>
              <a:defRPr/>
            </a:pPr>
            <a:r>
              <a:rPr lang="en-US" sz="2000" dirty="0">
                <a:solidFill>
                  <a:schemeClr val="tx1"/>
                </a:solidFill>
                <a:latin typeface="Arial"/>
              </a:rPr>
              <a:t>It would also be contrary to our Lord’s own example. John 19:25–27</a:t>
            </a:r>
          </a:p>
          <a:p>
            <a:r>
              <a:rPr lang="en-US" sz="2000" dirty="0">
                <a:solidFill>
                  <a:schemeClr val="tx1"/>
                </a:solidFill>
              </a:rPr>
              <a:t>We are not to loathe or detest any other human being.</a:t>
            </a:r>
          </a:p>
        </p:txBody>
      </p:sp>
    </p:spTree>
    <p:extLst>
      <p:ext uri="{BB962C8B-B14F-4D97-AF65-F5344CB8AC3E}">
        <p14:creationId xmlns:p14="http://schemas.microsoft.com/office/powerpoint/2010/main" val="184383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3357458"/>
          </a:xfrm>
        </p:spPr>
        <p:txBody>
          <a:bodyPr wrap="square">
            <a:spAutoFit/>
          </a:bodyPr>
          <a:lstStyle/>
          <a:p>
            <a:pPr marL="0" indent="0">
              <a:buNone/>
            </a:pPr>
            <a:r>
              <a:rPr lang="en-US" sz="2000" dirty="0">
                <a:solidFill>
                  <a:schemeClr val="tx1"/>
                </a:solidFill>
              </a:rPr>
              <a:t>Luke 14:27, </a:t>
            </a:r>
            <a:r>
              <a:rPr lang="en-US" sz="2000" i="1" dirty="0">
                <a:solidFill>
                  <a:schemeClr val="tx1"/>
                </a:solidFill>
              </a:rPr>
              <a:t>“Whosoever doth not bear his own cross, and come after me, cannot be my disciple.”</a:t>
            </a:r>
          </a:p>
          <a:p>
            <a:r>
              <a:rPr lang="en-US" sz="2400" dirty="0">
                <a:solidFill>
                  <a:schemeClr val="tx1"/>
                </a:solidFill>
              </a:rPr>
              <a:t>Luke 9:23, </a:t>
            </a:r>
            <a:r>
              <a:rPr lang="en-US" sz="2400" i="1" dirty="0">
                <a:solidFill>
                  <a:schemeClr val="tx1"/>
                </a:solidFill>
              </a:rPr>
              <a:t>“And he said unto all, If any man would come after me, let him deny himself, and take up his cross </a:t>
            </a:r>
            <a:r>
              <a:rPr lang="en-US" sz="2400" b="1" i="1" dirty="0">
                <a:solidFill>
                  <a:schemeClr val="tx1"/>
                </a:solidFill>
              </a:rPr>
              <a:t>daily</a:t>
            </a:r>
            <a:r>
              <a:rPr lang="en-US" sz="2400" i="1" dirty="0">
                <a:solidFill>
                  <a:schemeClr val="tx1"/>
                </a:solidFill>
              </a:rPr>
              <a:t>, and </a:t>
            </a:r>
            <a:r>
              <a:rPr lang="en-US" sz="2400" b="1" i="1" dirty="0">
                <a:solidFill>
                  <a:schemeClr val="tx1"/>
                </a:solidFill>
              </a:rPr>
              <a:t>follow me</a:t>
            </a:r>
            <a:r>
              <a:rPr lang="en-US" sz="2400" i="1" dirty="0">
                <a:solidFill>
                  <a:schemeClr val="tx1"/>
                </a:solidFill>
              </a:rPr>
              <a:t>.”</a:t>
            </a:r>
            <a:r>
              <a:rPr lang="en-US" sz="2400" dirty="0">
                <a:solidFill>
                  <a:schemeClr val="tx1"/>
                </a:solidFill>
              </a:rPr>
              <a:t> cf. Matthew 10:38; 16:24; Mark 8:34</a:t>
            </a:r>
          </a:p>
          <a:p>
            <a:r>
              <a:rPr lang="en-US" sz="2400" dirty="0">
                <a:solidFill>
                  <a:schemeClr val="tx1"/>
                </a:solidFill>
              </a:rPr>
              <a:t>Lenski says, “… discipleship demands much from which the natural man is bound to shrink, a certain hate of what the natural man counts most dear, and a certain love for what the natural man always hates” </a:t>
            </a:r>
            <a:r>
              <a:rPr lang="en-US" dirty="0">
                <a:solidFill>
                  <a:schemeClr val="tx1"/>
                </a:solidFill>
              </a:rPr>
              <a:t>(Lenski, page 787).</a:t>
            </a:r>
            <a:endParaRPr lang="en-US" sz="2400" dirty="0">
              <a:solidFill>
                <a:schemeClr val="tx1"/>
              </a:solidFill>
            </a:endParaRPr>
          </a:p>
        </p:txBody>
      </p:sp>
    </p:spTree>
    <p:extLst>
      <p:ext uri="{BB962C8B-B14F-4D97-AF65-F5344CB8AC3E}">
        <p14:creationId xmlns:p14="http://schemas.microsoft.com/office/powerpoint/2010/main" val="66929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00091" y="200025"/>
            <a:ext cx="7858125" cy="1078500"/>
          </a:xfrm>
        </p:spPr>
        <p:txBody>
          <a:bodyPr>
            <a:spAutoFit/>
          </a:bodyPr>
          <a:lstStyle/>
          <a:p>
            <a:r>
              <a:rPr lang="en-US" dirty="0">
                <a:solidFill>
                  <a:schemeClr val="tx1"/>
                </a:solidFill>
              </a:rPr>
              <a:t>Three Lessons (parables) Suggested by the Event. Luke 14:1–24</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1028703" y="1484677"/>
            <a:ext cx="7858125" cy="5287598"/>
          </a:xfrm>
        </p:spPr>
        <p:txBody>
          <a:bodyPr>
            <a:spAutoFit/>
          </a:bodyPr>
          <a:lstStyle/>
          <a:p>
            <a:pPr marL="0" indent="0">
              <a:buNone/>
            </a:pPr>
            <a:r>
              <a:rPr lang="en-US" sz="2000" b="1" dirty="0">
                <a:solidFill>
                  <a:schemeClr val="tx1"/>
                </a:solidFill>
              </a:rPr>
              <a:t>Parable #1 Luke 14:7-11 Lesson on Pride</a:t>
            </a:r>
          </a:p>
          <a:p>
            <a:pPr marL="0" indent="0">
              <a:buNone/>
            </a:pPr>
            <a:r>
              <a:rPr lang="en-US" sz="2000" dirty="0">
                <a:solidFill>
                  <a:schemeClr val="tx1"/>
                </a:solidFill>
              </a:rPr>
              <a:t>Luke 14:7, </a:t>
            </a:r>
            <a:r>
              <a:rPr lang="en-US" sz="2000" i="1" dirty="0">
                <a:solidFill>
                  <a:schemeClr val="tx1"/>
                </a:solidFill>
              </a:rPr>
              <a:t>“And he spake a parable unto those that were bidden, when </a:t>
            </a:r>
            <a:r>
              <a:rPr lang="en-US" sz="2000" i="1" u="sng" dirty="0">
                <a:solidFill>
                  <a:schemeClr val="tx1"/>
                </a:solidFill>
              </a:rPr>
              <a:t>he </a:t>
            </a:r>
            <a:r>
              <a:rPr lang="en-US" sz="2400" b="1" i="1" u="sng" dirty="0">
                <a:solidFill>
                  <a:schemeClr val="tx1"/>
                </a:solidFill>
              </a:rPr>
              <a:t>marked</a:t>
            </a:r>
            <a:r>
              <a:rPr lang="en-US" sz="2000" i="1" u="sng" dirty="0">
                <a:solidFill>
                  <a:schemeClr val="tx1"/>
                </a:solidFill>
              </a:rPr>
              <a:t> how they chose out the chief seats</a:t>
            </a:r>
            <a:r>
              <a:rPr lang="en-US" sz="2000" i="1" dirty="0">
                <a:solidFill>
                  <a:schemeClr val="tx1"/>
                </a:solidFill>
              </a:rPr>
              <a:t>”</a:t>
            </a:r>
          </a:p>
          <a:p>
            <a:r>
              <a:rPr lang="en-US" sz="2000" dirty="0">
                <a:solidFill>
                  <a:schemeClr val="tx1"/>
                </a:solidFill>
              </a:rPr>
              <a:t>“The triclinia, or Grecian table, then in use had three sections which were placed together so as to form a flat-bottomed letter U. The space enclosed by the table was not occupied. It was left vacant that the servants might enter it and attend to the wants of the guests who reclined around the outer margin of the table. The central seat of each of these three sections were deemed a place of honor. This struggle for precedence was a small ambition, but many of the ambitions of our day are equally small.”</a:t>
            </a:r>
            <a:br>
              <a:rPr lang="en-US" sz="2000" dirty="0">
                <a:solidFill>
                  <a:schemeClr val="tx1"/>
                </a:solidFill>
              </a:rPr>
            </a:br>
            <a:r>
              <a:rPr lang="en-US" dirty="0">
                <a:solidFill>
                  <a:schemeClr val="tx1"/>
                </a:solidFill>
              </a:rPr>
              <a:t>(McGarvey, pages 384-385)</a:t>
            </a:r>
            <a:endParaRPr lang="en-US" sz="2000" dirty="0">
              <a:solidFill>
                <a:schemeClr val="tx1"/>
              </a:solidFill>
            </a:endParaRPr>
          </a:p>
          <a:p>
            <a:r>
              <a:rPr lang="en-US" sz="2000" dirty="0">
                <a:solidFill>
                  <a:schemeClr val="tx1"/>
                </a:solidFill>
              </a:rPr>
              <a:t>Humility is a must! Matthew 20:28; see also Luke 22:24-27;</a:t>
            </a:r>
            <a:br>
              <a:rPr lang="en-US" sz="2000" dirty="0">
                <a:solidFill>
                  <a:schemeClr val="tx1"/>
                </a:solidFill>
              </a:rPr>
            </a:br>
            <a:r>
              <a:rPr lang="en-US" sz="2000" dirty="0">
                <a:solidFill>
                  <a:schemeClr val="tx1"/>
                </a:solidFill>
              </a:rPr>
              <a:t>Mark 10:35-45</a:t>
            </a:r>
          </a:p>
          <a:p>
            <a:r>
              <a:rPr lang="en-US" sz="2000" dirty="0">
                <a:solidFill>
                  <a:schemeClr val="tx1"/>
                </a:solidFill>
              </a:rPr>
              <a:t>NOTE: Now Jesus is watching them! See also Matthew 23:6; </a:t>
            </a:r>
            <a:br>
              <a:rPr lang="en-US" sz="2000" dirty="0">
                <a:solidFill>
                  <a:schemeClr val="tx1"/>
                </a:solidFill>
              </a:rPr>
            </a:br>
            <a:r>
              <a:rPr lang="en-US" sz="2000" dirty="0">
                <a:solidFill>
                  <a:schemeClr val="tx1"/>
                </a:solidFill>
              </a:rPr>
              <a:t>Mark 12:39; Luke 20:46). </a:t>
            </a:r>
          </a:p>
        </p:txBody>
      </p:sp>
    </p:spTree>
    <p:extLst>
      <p:ext uri="{BB962C8B-B14F-4D97-AF65-F5344CB8AC3E}">
        <p14:creationId xmlns:p14="http://schemas.microsoft.com/office/powerpoint/2010/main" val="126043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00091" y="200025"/>
            <a:ext cx="7858125" cy="1078500"/>
          </a:xfrm>
        </p:spPr>
        <p:txBody>
          <a:bodyPr>
            <a:spAutoFit/>
          </a:bodyPr>
          <a:lstStyle/>
          <a:p>
            <a:r>
              <a:rPr lang="en-US" dirty="0">
                <a:solidFill>
                  <a:schemeClr val="tx1"/>
                </a:solidFill>
              </a:rPr>
              <a:t>Three Lessons (parables) Suggested by the Event. (Probably Peræa.) Luke 14:1–24</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89766" y="1484681"/>
            <a:ext cx="8488246" cy="5324535"/>
          </a:xfrm>
        </p:spPr>
        <p:txBody>
          <a:bodyPr wrap="square">
            <a:spAutoFit/>
          </a:bodyPr>
          <a:lstStyle/>
          <a:p>
            <a:pPr marL="0" indent="0">
              <a:lnSpc>
                <a:spcPct val="100000"/>
              </a:lnSpc>
              <a:spcBef>
                <a:spcPts val="0"/>
              </a:spcBef>
              <a:spcAft>
                <a:spcPts val="0"/>
              </a:spcAft>
              <a:buNone/>
              <a:defRPr/>
            </a:pPr>
            <a:r>
              <a:rPr lang="en-US" sz="2000" b="1" dirty="0">
                <a:solidFill>
                  <a:schemeClr val="tx1"/>
                </a:solidFill>
              </a:rPr>
              <a:t>Parable #1 – Luke 14:7-11</a:t>
            </a:r>
            <a:r>
              <a:rPr lang="en-US" sz="2000" dirty="0">
                <a:solidFill>
                  <a:schemeClr val="tx1"/>
                </a:solidFill>
              </a:rPr>
              <a:t>; Note: </a:t>
            </a:r>
            <a:r>
              <a:rPr lang="en-US" sz="2000" dirty="0">
                <a:solidFill>
                  <a:schemeClr val="tx1"/>
                </a:solidFill>
                <a:latin typeface="Arial"/>
              </a:rPr>
              <a:t>Matthew 18:1-6; 1 Corinthians 14:20;</a:t>
            </a:r>
            <a:br>
              <a:rPr lang="en-US" sz="2000" dirty="0">
                <a:solidFill>
                  <a:schemeClr val="tx1"/>
                </a:solidFill>
                <a:latin typeface="Arial"/>
              </a:rPr>
            </a:br>
            <a:r>
              <a:rPr lang="en-US" sz="2000" dirty="0">
                <a:solidFill>
                  <a:schemeClr val="tx1"/>
                </a:solidFill>
                <a:latin typeface="Arial"/>
              </a:rPr>
              <a:t>1 Peter 2:1; Luke 18:14; Matthew 23:12; Philippians 2:2-11</a:t>
            </a:r>
          </a:p>
          <a:p>
            <a:pPr marL="0" indent="0">
              <a:lnSpc>
                <a:spcPct val="100000"/>
              </a:lnSpc>
              <a:spcBef>
                <a:spcPts val="0"/>
              </a:spcBef>
              <a:spcAft>
                <a:spcPts val="0"/>
              </a:spcAft>
              <a:buNone/>
            </a:pPr>
            <a:r>
              <a:rPr lang="en-US" sz="2000" dirty="0">
                <a:solidFill>
                  <a:schemeClr val="tx1"/>
                </a:solidFill>
              </a:rPr>
              <a:t>Luke 14:7, </a:t>
            </a:r>
            <a:r>
              <a:rPr lang="en-US" sz="2000" i="1" dirty="0">
                <a:solidFill>
                  <a:schemeClr val="tx1"/>
                </a:solidFill>
              </a:rPr>
              <a:t>“And he spake a parable unto those that were bidden, </a:t>
            </a:r>
            <a:r>
              <a:rPr lang="en-US" sz="2000" i="1" u="sng" dirty="0">
                <a:solidFill>
                  <a:schemeClr val="tx1"/>
                </a:solidFill>
              </a:rPr>
              <a:t>when he marked how they chose out the chief seats</a:t>
            </a:r>
            <a:r>
              <a:rPr lang="en-US" sz="2000" i="1" dirty="0">
                <a:solidFill>
                  <a:schemeClr val="tx1"/>
                </a:solidFill>
              </a:rPr>
              <a:t>”</a:t>
            </a:r>
          </a:p>
          <a:p>
            <a:pPr>
              <a:lnSpc>
                <a:spcPct val="100000"/>
              </a:lnSpc>
              <a:spcBef>
                <a:spcPts val="0"/>
              </a:spcBef>
              <a:spcAft>
                <a:spcPts val="0"/>
              </a:spcAft>
            </a:pPr>
            <a:r>
              <a:rPr lang="en-US" sz="2000" dirty="0">
                <a:solidFill>
                  <a:schemeClr val="tx1"/>
                </a:solidFill>
              </a:rPr>
              <a:t>Proverbs 25:6-7, </a:t>
            </a:r>
            <a:r>
              <a:rPr lang="en-US" sz="2000" i="1" dirty="0">
                <a:solidFill>
                  <a:schemeClr val="tx1"/>
                </a:solidFill>
              </a:rPr>
              <a:t>“Put not thyself forward in the presence of the king, And stand not in the place of great men: For better is it that it be said unto thee, Come up hither, Than that thou shouldest be put lower in the presence of the prince, Whom thine eyes have seen.”</a:t>
            </a:r>
          </a:p>
          <a:p>
            <a:pPr>
              <a:lnSpc>
                <a:spcPct val="100000"/>
              </a:lnSpc>
              <a:spcBef>
                <a:spcPts val="0"/>
              </a:spcBef>
              <a:spcAft>
                <a:spcPts val="0"/>
              </a:spcAft>
            </a:pPr>
            <a:r>
              <a:rPr lang="en-US" sz="2000" dirty="0">
                <a:solidFill>
                  <a:schemeClr val="tx1"/>
                </a:solidFill>
              </a:rPr>
              <a:t>Romans 12:3, </a:t>
            </a:r>
            <a:r>
              <a:rPr lang="en-US" sz="2000" i="1" dirty="0">
                <a:solidFill>
                  <a:schemeClr val="tx1"/>
                </a:solidFill>
              </a:rPr>
              <a:t>“For I say, through the grace that was given me, to every man that is among you, not to think of himself more highly than he ought to think; but so to think as to think soberly, according as God hath dealt to each man a measure of faith.”</a:t>
            </a:r>
          </a:p>
          <a:p>
            <a:pPr>
              <a:lnSpc>
                <a:spcPct val="100000"/>
              </a:lnSpc>
              <a:spcBef>
                <a:spcPts val="0"/>
              </a:spcBef>
              <a:spcAft>
                <a:spcPts val="0"/>
              </a:spcAft>
            </a:pPr>
            <a:r>
              <a:rPr lang="en-US" sz="2000" dirty="0">
                <a:solidFill>
                  <a:schemeClr val="tx1"/>
                </a:solidFill>
              </a:rPr>
              <a:t>Proverbs 8:13, </a:t>
            </a:r>
            <a:r>
              <a:rPr lang="en-US" sz="2000" i="1" dirty="0">
                <a:solidFill>
                  <a:schemeClr val="tx1"/>
                </a:solidFill>
              </a:rPr>
              <a:t>“… Pride, and arrogancy, and the evil way, And the perverse mouth, do I hate.”</a:t>
            </a:r>
          </a:p>
          <a:p>
            <a:pPr>
              <a:lnSpc>
                <a:spcPct val="100000"/>
              </a:lnSpc>
              <a:spcBef>
                <a:spcPts val="0"/>
              </a:spcBef>
              <a:spcAft>
                <a:spcPts val="0"/>
              </a:spcAft>
            </a:pPr>
            <a:r>
              <a:rPr lang="en-US" sz="2000" dirty="0">
                <a:solidFill>
                  <a:schemeClr val="tx1"/>
                </a:solidFill>
              </a:rPr>
              <a:t>Proverbs 11:2, </a:t>
            </a:r>
            <a:r>
              <a:rPr lang="en-US" sz="2000" i="1" dirty="0">
                <a:solidFill>
                  <a:schemeClr val="tx1"/>
                </a:solidFill>
              </a:rPr>
              <a:t>“When pride cometh, then cometh shame …”</a:t>
            </a:r>
          </a:p>
          <a:p>
            <a:pPr>
              <a:lnSpc>
                <a:spcPct val="100000"/>
              </a:lnSpc>
              <a:spcBef>
                <a:spcPts val="0"/>
              </a:spcBef>
              <a:spcAft>
                <a:spcPts val="0"/>
              </a:spcAft>
            </a:pPr>
            <a:r>
              <a:rPr lang="en-US" sz="2000" dirty="0">
                <a:solidFill>
                  <a:schemeClr val="tx1"/>
                </a:solidFill>
              </a:rPr>
              <a:t>Proverbs 16:18, </a:t>
            </a:r>
            <a:r>
              <a:rPr lang="en-US" sz="2000" i="1" dirty="0">
                <a:solidFill>
                  <a:schemeClr val="tx1"/>
                </a:solidFill>
              </a:rPr>
              <a:t>“Pride (goeth) before destruction, And a haughty spirit before a fall.”</a:t>
            </a:r>
          </a:p>
        </p:txBody>
      </p:sp>
    </p:spTree>
    <p:extLst>
      <p:ext uri="{BB962C8B-B14F-4D97-AF65-F5344CB8AC3E}">
        <p14:creationId xmlns:p14="http://schemas.microsoft.com/office/powerpoint/2010/main" val="57971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00091" y="200025"/>
            <a:ext cx="7858125" cy="1078500"/>
          </a:xfrm>
        </p:spPr>
        <p:txBody>
          <a:bodyPr>
            <a:spAutoFit/>
          </a:bodyPr>
          <a:lstStyle/>
          <a:p>
            <a:r>
              <a:rPr lang="en-US" dirty="0">
                <a:solidFill>
                  <a:schemeClr val="tx1"/>
                </a:solidFill>
              </a:rPr>
              <a:t>Three Lessons (parables) Suggested by the Event. Luke 14:1–24</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56396"/>
            <a:ext cx="8484123" cy="5374676"/>
          </a:xfrm>
        </p:spPr>
        <p:txBody>
          <a:bodyPr wrap="square">
            <a:spAutoFit/>
          </a:bodyPr>
          <a:lstStyle/>
          <a:p>
            <a:pPr marL="0" indent="0">
              <a:buNone/>
            </a:pPr>
            <a:r>
              <a:rPr lang="en-US" sz="2400" b="1" dirty="0">
                <a:solidFill>
                  <a:schemeClr val="tx1"/>
                </a:solidFill>
              </a:rPr>
              <a:t>Parable #2 – Luke 14:12-14 – Lesson on Hospitality</a:t>
            </a:r>
          </a:p>
          <a:p>
            <a:pPr marL="0" indent="0">
              <a:buNone/>
            </a:pPr>
            <a:r>
              <a:rPr lang="en-US" sz="2400" dirty="0">
                <a:solidFill>
                  <a:schemeClr val="tx1"/>
                </a:solidFill>
              </a:rPr>
              <a:t>Luke 14:12, </a:t>
            </a:r>
            <a:r>
              <a:rPr lang="en-US" sz="2400" i="1" dirty="0">
                <a:solidFill>
                  <a:schemeClr val="tx1"/>
                </a:solidFill>
              </a:rPr>
              <a:t>“And he said to </a:t>
            </a:r>
            <a:r>
              <a:rPr lang="en-US" sz="2400" i="1" u="sng" dirty="0">
                <a:solidFill>
                  <a:schemeClr val="tx1"/>
                </a:solidFill>
              </a:rPr>
              <a:t>him also that had bidden him</a:t>
            </a:r>
            <a:r>
              <a:rPr lang="en-US" sz="2400" i="1" dirty="0">
                <a:solidFill>
                  <a:schemeClr val="tx1"/>
                </a:solidFill>
              </a:rPr>
              <a:t> …”</a:t>
            </a:r>
          </a:p>
          <a:p>
            <a:r>
              <a:rPr lang="de-DE" sz="2400" dirty="0">
                <a:solidFill>
                  <a:schemeClr val="tx1"/>
                </a:solidFill>
              </a:rPr>
              <a:t>When you invite someone to dinner, it is not be be done as a public relations rally. </a:t>
            </a:r>
          </a:p>
          <a:p>
            <a:r>
              <a:rPr lang="de-DE" sz="2400" dirty="0">
                <a:solidFill>
                  <a:schemeClr val="tx1"/>
                </a:solidFill>
              </a:rPr>
              <a:t>Don‘t do it because you want something!</a:t>
            </a:r>
            <a:br>
              <a:rPr lang="de-DE" sz="2400" dirty="0">
                <a:solidFill>
                  <a:schemeClr val="tx1"/>
                </a:solidFill>
              </a:rPr>
            </a:br>
            <a:r>
              <a:rPr lang="de-DE" sz="2400" dirty="0">
                <a:solidFill>
                  <a:schemeClr val="tx1"/>
                </a:solidFill>
              </a:rPr>
              <a:t>Deuteronomy 14:28-29; see also Deuteronomy 16:11-14; 26:11-13</a:t>
            </a:r>
            <a:endParaRPr lang="en-US" sz="2400" dirty="0">
              <a:solidFill>
                <a:schemeClr val="tx1"/>
              </a:solidFill>
            </a:endParaRPr>
          </a:p>
          <a:p>
            <a:r>
              <a:rPr lang="en-US" sz="2400" dirty="0">
                <a:solidFill>
                  <a:schemeClr val="tx1"/>
                </a:solidFill>
              </a:rPr>
              <a:t>This is hospitality. Romans 12:13; 1 Peter 4:9; Hebrews 13:1-3</a:t>
            </a:r>
          </a:p>
          <a:p>
            <a:pPr marL="0" indent="0">
              <a:buNone/>
            </a:pPr>
            <a:r>
              <a:rPr lang="en-US" sz="2400" dirty="0">
                <a:solidFill>
                  <a:schemeClr val="tx1"/>
                </a:solidFill>
              </a:rPr>
              <a:t>Luke 14:14, </a:t>
            </a:r>
            <a:r>
              <a:rPr lang="en-US" sz="2400" i="1" dirty="0">
                <a:solidFill>
                  <a:schemeClr val="tx1"/>
                </a:solidFill>
              </a:rPr>
              <a:t>“… and thou shalt be blessed; because they have not (wherewith) to recompense thee: </a:t>
            </a:r>
            <a:r>
              <a:rPr lang="en-US" sz="2400" i="1" u="sng" dirty="0">
                <a:solidFill>
                  <a:schemeClr val="tx1"/>
                </a:solidFill>
              </a:rPr>
              <a:t>for thou shalt be recompensed in the resurrection of the just</a:t>
            </a:r>
            <a:r>
              <a:rPr lang="en-US" sz="2400" i="1" dirty="0">
                <a:solidFill>
                  <a:schemeClr val="tx1"/>
                </a:solidFill>
              </a:rPr>
              <a:t>.”</a:t>
            </a:r>
            <a:endParaRPr lang="en-US" sz="2400" dirty="0">
              <a:solidFill>
                <a:schemeClr val="tx1"/>
              </a:solidFill>
            </a:endParaRPr>
          </a:p>
          <a:p>
            <a:pPr marL="0" indent="0">
              <a:buNone/>
            </a:pPr>
            <a:r>
              <a:rPr lang="en-US" sz="2400" dirty="0">
                <a:solidFill>
                  <a:schemeClr val="tx1"/>
                </a:solidFill>
              </a:rPr>
              <a:t>Your reward is in heaven. Matthew 6:19ff; 10:42; 25:31ff</a:t>
            </a:r>
          </a:p>
        </p:txBody>
      </p:sp>
    </p:spTree>
    <p:extLst>
      <p:ext uri="{BB962C8B-B14F-4D97-AF65-F5344CB8AC3E}">
        <p14:creationId xmlns:p14="http://schemas.microsoft.com/office/powerpoint/2010/main" val="425789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00091" y="200025"/>
            <a:ext cx="7858125" cy="1078500"/>
          </a:xfrm>
        </p:spPr>
        <p:txBody>
          <a:bodyPr>
            <a:spAutoFit/>
          </a:bodyPr>
          <a:lstStyle/>
          <a:p>
            <a:r>
              <a:rPr lang="en-US" dirty="0">
                <a:solidFill>
                  <a:schemeClr val="tx1"/>
                </a:solidFill>
              </a:rPr>
              <a:t>Three Lessons (parables) Suggested by the Event. Luke 14:1–24</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1028701" y="1484679"/>
            <a:ext cx="7724775" cy="5208862"/>
          </a:xfrm>
        </p:spPr>
        <p:txBody>
          <a:bodyPr wrap="square">
            <a:spAutoFit/>
          </a:bodyPr>
          <a:lstStyle/>
          <a:p>
            <a:pPr marL="0" indent="0">
              <a:buNone/>
            </a:pPr>
            <a:r>
              <a:rPr lang="en-US" sz="2400" b="1" dirty="0">
                <a:solidFill>
                  <a:schemeClr val="tx1"/>
                </a:solidFill>
              </a:rPr>
              <a:t>Parable #3 – Luke 14:15-24 – Lesson on Excuses.</a:t>
            </a:r>
            <a:br>
              <a:rPr lang="en-US" sz="2400" b="1" dirty="0">
                <a:solidFill>
                  <a:schemeClr val="tx1"/>
                </a:solidFill>
              </a:rPr>
            </a:br>
            <a:r>
              <a:rPr lang="en-US" sz="2400" b="1" dirty="0">
                <a:solidFill>
                  <a:schemeClr val="tx1"/>
                </a:solidFill>
              </a:rPr>
              <a:t>cf. Matthew 22:1-14</a:t>
            </a:r>
          </a:p>
          <a:p>
            <a:pPr marL="0" indent="0">
              <a:buNone/>
            </a:pPr>
            <a:r>
              <a:rPr lang="en-US" sz="2400" dirty="0">
                <a:solidFill>
                  <a:schemeClr val="tx1"/>
                </a:solidFill>
              </a:rPr>
              <a:t> Luke 14:15, </a:t>
            </a:r>
            <a:r>
              <a:rPr lang="en-US" sz="2400" i="1" dirty="0">
                <a:solidFill>
                  <a:schemeClr val="tx1"/>
                </a:solidFill>
              </a:rPr>
              <a:t>“And when one of them that sat at meat with him heard these things, he said unto him, </a:t>
            </a:r>
            <a:r>
              <a:rPr lang="en-US" sz="2400" i="1" u="sng" dirty="0">
                <a:solidFill>
                  <a:schemeClr val="tx1"/>
                </a:solidFill>
              </a:rPr>
              <a:t>Blessed is he that shall eat bread in the kingdom of God</a:t>
            </a:r>
            <a:r>
              <a:rPr lang="en-US" sz="2400" i="1" dirty="0">
                <a:solidFill>
                  <a:schemeClr val="tx1"/>
                </a:solidFill>
              </a:rPr>
              <a:t>”</a:t>
            </a:r>
          </a:p>
          <a:p>
            <a:pPr marL="0" indent="0">
              <a:buNone/>
            </a:pPr>
            <a:r>
              <a:rPr lang="en-US" sz="2400" dirty="0">
                <a:solidFill>
                  <a:schemeClr val="tx1"/>
                </a:solidFill>
              </a:rPr>
              <a:t>“The language of Christ implied that God himself would feast those who feasted the poor, and this implication accorded with the Jewish notion that the kingdom of God would be ushered in with a great festival. Inspired by this thought, and feeling confident that he should have been part of the festivities, this guest exclaimed upon the anticipated blessedness.”</a:t>
            </a:r>
            <a:br>
              <a:rPr lang="en-US" sz="2400" dirty="0">
                <a:solidFill>
                  <a:schemeClr val="tx1"/>
                </a:solidFill>
              </a:rPr>
            </a:br>
            <a:r>
              <a:rPr lang="en-US" dirty="0">
                <a:solidFill>
                  <a:schemeClr val="tx1"/>
                </a:solidFill>
              </a:rPr>
              <a:t>(J.W. McGarvey and Philip Y. Pendleton, </a:t>
            </a:r>
            <a:r>
              <a:rPr lang="en-US" i="1" dirty="0">
                <a:solidFill>
                  <a:schemeClr val="tx1"/>
                </a:solidFill>
              </a:rPr>
              <a:t>The Four-Fold Gospel</a:t>
            </a:r>
            <a:r>
              <a:rPr lang="en-US" dirty="0">
                <a:solidFill>
                  <a:schemeClr val="tx1"/>
                </a:solidFill>
              </a:rPr>
              <a:t>,</a:t>
            </a:r>
            <a:br>
              <a:rPr lang="en-US" dirty="0">
                <a:solidFill>
                  <a:schemeClr val="tx1"/>
                </a:solidFill>
              </a:rPr>
            </a:br>
            <a:r>
              <a:rPr lang="en-US" dirty="0">
                <a:solidFill>
                  <a:schemeClr val="tx1"/>
                </a:solidFill>
              </a:rPr>
              <a:t>pages 385-386)</a:t>
            </a:r>
          </a:p>
        </p:txBody>
      </p:sp>
    </p:spTree>
    <p:extLst>
      <p:ext uri="{BB962C8B-B14F-4D97-AF65-F5344CB8AC3E}">
        <p14:creationId xmlns:p14="http://schemas.microsoft.com/office/powerpoint/2010/main" val="175629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00091" y="200025"/>
            <a:ext cx="7858125" cy="1078500"/>
          </a:xfrm>
        </p:spPr>
        <p:txBody>
          <a:bodyPr>
            <a:spAutoFit/>
          </a:bodyPr>
          <a:lstStyle/>
          <a:p>
            <a:r>
              <a:rPr lang="en-US" dirty="0">
                <a:solidFill>
                  <a:schemeClr val="tx1"/>
                </a:solidFill>
              </a:rPr>
              <a:t>Three Lessons (parables) Suggested by the Event. Luke 14:1–24</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700087" y="1484681"/>
            <a:ext cx="8034338" cy="4300665"/>
          </a:xfrm>
        </p:spPr>
        <p:txBody>
          <a:bodyPr>
            <a:spAutoFit/>
          </a:bodyPr>
          <a:lstStyle/>
          <a:p>
            <a:pPr marL="0" indent="0">
              <a:buNone/>
            </a:pPr>
            <a:r>
              <a:rPr lang="en-US" sz="2000" b="1" dirty="0">
                <a:solidFill>
                  <a:schemeClr val="tx1"/>
                </a:solidFill>
              </a:rPr>
              <a:t>Parable #3 – Luke 14:15-24</a:t>
            </a:r>
          </a:p>
          <a:p>
            <a:pPr marL="0" indent="0">
              <a:buNone/>
            </a:pPr>
            <a:r>
              <a:rPr lang="en-US" sz="2000" dirty="0">
                <a:solidFill>
                  <a:schemeClr val="tx1"/>
                </a:solidFill>
              </a:rPr>
              <a:t>The context demands that it is God who provides the feast.</a:t>
            </a:r>
          </a:p>
          <a:p>
            <a:pPr marL="0" indent="0">
              <a:buNone/>
            </a:pPr>
            <a:r>
              <a:rPr lang="en-US" sz="2000" dirty="0">
                <a:solidFill>
                  <a:schemeClr val="tx1"/>
                </a:solidFill>
              </a:rPr>
              <a:t>It is Christ who is His servant who extends the invitation (Philippians 2:7). God sent His Son in the fullness of times (Galatians 4:4).</a:t>
            </a:r>
          </a:p>
          <a:p>
            <a:pPr marL="0" indent="0">
              <a:buNone/>
            </a:pPr>
            <a:r>
              <a:rPr lang="en-US" sz="2000" dirty="0">
                <a:solidFill>
                  <a:schemeClr val="tx1"/>
                </a:solidFill>
              </a:rPr>
              <a:t>Luke 14:18, </a:t>
            </a:r>
            <a:r>
              <a:rPr lang="en-US" sz="2000" i="1" dirty="0">
                <a:solidFill>
                  <a:schemeClr val="tx1"/>
                </a:solidFill>
              </a:rPr>
              <a:t>“And they all with one (consent) began to make excuse.”</a:t>
            </a:r>
          </a:p>
          <a:p>
            <a:r>
              <a:rPr lang="en-US" sz="2000" dirty="0">
                <a:solidFill>
                  <a:schemeClr val="tx1"/>
                </a:solidFill>
              </a:rPr>
              <a:t>Each had the same disdain for the feast and for those giving it.</a:t>
            </a:r>
          </a:p>
          <a:p>
            <a:r>
              <a:rPr lang="en-US" sz="2000" dirty="0">
                <a:solidFill>
                  <a:schemeClr val="tx1"/>
                </a:solidFill>
              </a:rPr>
              <a:t>Each had greater interest in his/her own personal affairs.</a:t>
            </a:r>
          </a:p>
          <a:p>
            <a:r>
              <a:rPr lang="en-US" sz="2000" dirty="0">
                <a:solidFill>
                  <a:schemeClr val="tx1"/>
                </a:solidFill>
              </a:rPr>
              <a:t>There is no excuse for refusing the Lord’s invitation.</a:t>
            </a:r>
          </a:p>
          <a:p>
            <a:r>
              <a:rPr lang="en-US" sz="2000" dirty="0">
                <a:solidFill>
                  <a:schemeClr val="tx1"/>
                </a:solidFill>
              </a:rPr>
              <a:t>NOTE: The downside in refusing to go was that if excused, he would not receive any of the banquet’s benefits and blessings.</a:t>
            </a:r>
          </a:p>
          <a:p>
            <a:r>
              <a:rPr lang="en-US" sz="2000" dirty="0">
                <a:solidFill>
                  <a:schemeClr val="tx1"/>
                </a:solidFill>
              </a:rPr>
              <a:t>That is true of salvation!</a:t>
            </a:r>
          </a:p>
        </p:txBody>
      </p:sp>
    </p:spTree>
    <p:extLst>
      <p:ext uri="{BB962C8B-B14F-4D97-AF65-F5344CB8AC3E}">
        <p14:creationId xmlns:p14="http://schemas.microsoft.com/office/powerpoint/2010/main" val="361926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00091" y="200025"/>
            <a:ext cx="7858125" cy="1078500"/>
          </a:xfrm>
        </p:spPr>
        <p:txBody>
          <a:bodyPr>
            <a:spAutoFit/>
          </a:bodyPr>
          <a:lstStyle/>
          <a:p>
            <a:r>
              <a:rPr lang="en-US" dirty="0">
                <a:solidFill>
                  <a:schemeClr val="tx1"/>
                </a:solidFill>
              </a:rPr>
              <a:t>Three Lessons (parables) Suggested by the Event. Luke 14:1–24</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5362494"/>
          </a:xfrm>
        </p:spPr>
        <p:txBody>
          <a:bodyPr wrap="square">
            <a:spAutoFit/>
          </a:bodyPr>
          <a:lstStyle/>
          <a:p>
            <a:pPr marL="0" indent="0">
              <a:buNone/>
            </a:pPr>
            <a:r>
              <a:rPr lang="en-US" sz="2000" b="1" dirty="0">
                <a:solidFill>
                  <a:schemeClr val="tx1"/>
                </a:solidFill>
              </a:rPr>
              <a:t>Parable #3 – Luke 14:15-24</a:t>
            </a:r>
          </a:p>
          <a:p>
            <a:pPr marL="0" indent="0">
              <a:buNone/>
            </a:pPr>
            <a:r>
              <a:rPr lang="en-US" sz="2000" dirty="0">
                <a:solidFill>
                  <a:schemeClr val="tx1"/>
                </a:solidFill>
              </a:rPr>
              <a:t>Luke 14:21-23, </a:t>
            </a:r>
            <a:r>
              <a:rPr lang="en-US" sz="2000" i="1" dirty="0">
                <a:solidFill>
                  <a:schemeClr val="tx1"/>
                </a:solidFill>
              </a:rPr>
              <a:t>“Then the master of the house being angry said to his servant, Go out quickly into the streets and lanes of the city, and bring in hither the </a:t>
            </a:r>
            <a:r>
              <a:rPr lang="en-US" sz="2000" i="1" u="sng" dirty="0">
                <a:solidFill>
                  <a:schemeClr val="tx1"/>
                </a:solidFill>
              </a:rPr>
              <a:t>poor and maimed and blind and lame</a:t>
            </a:r>
            <a:r>
              <a:rPr lang="en-US" sz="2000" dirty="0">
                <a:solidFill>
                  <a:schemeClr val="tx1"/>
                </a:solidFill>
              </a:rPr>
              <a:t> (cf. verse 13). </a:t>
            </a:r>
            <a:r>
              <a:rPr lang="en-US" sz="2000" i="1" dirty="0">
                <a:solidFill>
                  <a:schemeClr val="tx1"/>
                </a:solidFill>
              </a:rPr>
              <a:t>And the servant said, Lord, what thou didst command is done, and yet there is room. And the lord said unto the servant, Go out into the highways and hedges, and </a:t>
            </a:r>
            <a:r>
              <a:rPr lang="en-US" sz="2000" b="1" i="1" dirty="0">
                <a:solidFill>
                  <a:schemeClr val="tx1"/>
                </a:solidFill>
              </a:rPr>
              <a:t>constrain</a:t>
            </a:r>
            <a:r>
              <a:rPr lang="en-US" sz="2000" i="1" dirty="0">
                <a:solidFill>
                  <a:schemeClr val="tx1"/>
                </a:solidFill>
              </a:rPr>
              <a:t> (them) to come in, that my house may be filled.”</a:t>
            </a:r>
          </a:p>
          <a:p>
            <a:r>
              <a:rPr lang="en-US" sz="2000" dirty="0">
                <a:solidFill>
                  <a:schemeClr val="tx1"/>
                </a:solidFill>
              </a:rPr>
              <a:t>As a result of the rejection (excuses), the dinner was offered to others, the lowly among the Jews and the Gentiles.</a:t>
            </a:r>
          </a:p>
          <a:p>
            <a:r>
              <a:rPr lang="en-US" sz="2000" dirty="0">
                <a:solidFill>
                  <a:schemeClr val="tx1"/>
                </a:solidFill>
              </a:rPr>
              <a:t>God becomes angry with those who reject His invitation to salvation </a:t>
            </a:r>
            <a:br>
              <a:rPr lang="en-US" sz="2000" dirty="0">
                <a:solidFill>
                  <a:schemeClr val="tx1"/>
                </a:solidFill>
              </a:rPr>
            </a:br>
            <a:r>
              <a:rPr lang="en-US" sz="2000" dirty="0">
                <a:solidFill>
                  <a:schemeClr val="tx1"/>
                </a:solidFill>
              </a:rPr>
              <a:t>(Acts 14:46ff; Colossians 3:6; Romans 1:18; Hebrews 3:11; 4:3; Revelation 19:15).</a:t>
            </a:r>
          </a:p>
          <a:p>
            <a:r>
              <a:rPr lang="en-US" sz="2000" dirty="0">
                <a:solidFill>
                  <a:schemeClr val="tx1"/>
                </a:solidFill>
              </a:rPr>
              <a:t>He has much invested in our salvation, including the gift of His Son who died for us.</a:t>
            </a:r>
          </a:p>
          <a:p>
            <a:r>
              <a:rPr lang="en-US" sz="2000" dirty="0">
                <a:solidFill>
                  <a:schemeClr val="tx1"/>
                </a:solidFill>
              </a:rPr>
              <a:t>The man who said, </a:t>
            </a:r>
            <a:r>
              <a:rPr lang="en-US" sz="2000" i="1" dirty="0">
                <a:solidFill>
                  <a:schemeClr val="tx1"/>
                </a:solidFill>
              </a:rPr>
              <a:t>“</a:t>
            </a:r>
            <a:r>
              <a:rPr lang="en-US" sz="2000" i="1" u="sng" dirty="0">
                <a:solidFill>
                  <a:schemeClr val="tx1"/>
                </a:solidFill>
              </a:rPr>
              <a:t>Blessed is he that shall eat bread in the kingdom of God</a:t>
            </a:r>
            <a:r>
              <a:rPr lang="en-US" sz="2000" i="1" dirty="0">
                <a:solidFill>
                  <a:schemeClr val="tx1"/>
                </a:solidFill>
              </a:rPr>
              <a:t>”</a:t>
            </a:r>
            <a:r>
              <a:rPr lang="en-US" sz="2000" dirty="0">
                <a:solidFill>
                  <a:schemeClr val="tx1"/>
                </a:solidFill>
              </a:rPr>
              <a:t> was right. So sad to miss this blessing of God’s great feast!</a:t>
            </a:r>
          </a:p>
        </p:txBody>
      </p:sp>
    </p:spTree>
    <p:extLst>
      <p:ext uri="{BB962C8B-B14F-4D97-AF65-F5344CB8AC3E}">
        <p14:creationId xmlns:p14="http://schemas.microsoft.com/office/powerpoint/2010/main" val="59133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89FE-7B85-40C7-8441-909223A9B382}"/>
              </a:ext>
            </a:extLst>
          </p:cNvPr>
          <p:cNvSpPr>
            <a:spLocks noGrp="1"/>
          </p:cNvSpPr>
          <p:nvPr>
            <p:ph type="ctrTitle"/>
          </p:nvPr>
        </p:nvSpPr>
        <p:spPr>
          <a:xfrm>
            <a:off x="1048485" y="1554785"/>
            <a:ext cx="7128364" cy="2201500"/>
          </a:xfrm>
        </p:spPr>
        <p:txBody>
          <a:bodyPr>
            <a:spAutoFit/>
          </a:bodyPr>
          <a:lstStyle/>
          <a:p>
            <a:r>
              <a:rPr lang="en-US" sz="6000" dirty="0"/>
              <a:t>Le</a:t>
            </a:r>
            <a:r>
              <a:rPr lang="en-US" sz="5400" dirty="0"/>
              <a:t>sson 16:</a:t>
            </a:r>
            <a:br>
              <a:rPr lang="en-US" sz="5400" dirty="0"/>
            </a:br>
            <a:r>
              <a:rPr lang="en-US" sz="5400" dirty="0"/>
              <a:t>The Cost Of Discipleship </a:t>
            </a:r>
            <a:r>
              <a:rPr lang="en-US" sz="4000" dirty="0"/>
              <a:t>(Probably Peræa)</a:t>
            </a:r>
            <a:endParaRPr lang="en-US" dirty="0"/>
          </a:p>
        </p:txBody>
      </p:sp>
      <p:sp>
        <p:nvSpPr>
          <p:cNvPr id="3" name="Subtitle 2">
            <a:extLst>
              <a:ext uri="{FF2B5EF4-FFF2-40B4-BE49-F238E27FC236}">
                <a16:creationId xmlns:a16="http://schemas.microsoft.com/office/drawing/2014/main" id="{B87DC842-2DF4-46F3-AEC5-E38386DA6887}"/>
              </a:ext>
            </a:extLst>
          </p:cNvPr>
          <p:cNvSpPr>
            <a:spLocks noGrp="1"/>
          </p:cNvSpPr>
          <p:nvPr>
            <p:ph type="subTitle" idx="1"/>
          </p:nvPr>
        </p:nvSpPr>
        <p:spPr>
          <a:xfrm>
            <a:off x="917334" y="4647264"/>
            <a:ext cx="7390666" cy="960840"/>
          </a:xfrm>
        </p:spPr>
        <p:txBody>
          <a:bodyPr wrap="square">
            <a:spAutoFit/>
          </a:bodyPr>
          <a:lstStyle/>
          <a:p>
            <a:r>
              <a:rPr lang="en-US" sz="3200" dirty="0"/>
              <a:t>Luke 14:25-35</a:t>
            </a:r>
          </a:p>
          <a:p>
            <a:r>
              <a:rPr lang="en-US" sz="2000" dirty="0"/>
              <a:t>August 18, 2021</a:t>
            </a:r>
          </a:p>
        </p:txBody>
      </p:sp>
    </p:spTree>
    <p:extLst>
      <p:ext uri="{BB962C8B-B14F-4D97-AF65-F5344CB8AC3E}">
        <p14:creationId xmlns:p14="http://schemas.microsoft.com/office/powerpoint/2010/main" val="35442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6985-283C-4D9A-9553-CB3D9F97EDB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7B1306F-BC1A-42E2-84F9-6F400DFCF00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E0C0CA5-7222-4531-A0C3-1CC9B13ECEE4}"/>
              </a:ext>
            </a:extLst>
          </p:cNvPr>
          <p:cNvPicPr>
            <a:picLocks noChangeAspect="1"/>
          </p:cNvPicPr>
          <p:nvPr/>
        </p:nvPicPr>
        <p:blipFill>
          <a:blip r:embed="rId2"/>
          <a:stretch>
            <a:fillRect/>
          </a:stretch>
        </p:blipFill>
        <p:spPr>
          <a:xfrm>
            <a:off x="0" y="0"/>
            <a:ext cx="9144000" cy="6858000"/>
          </a:xfrm>
          <a:prstGeom prst="rect">
            <a:avLst/>
          </a:prstGeom>
        </p:spPr>
      </p:pic>
      <p:sp>
        <p:nvSpPr>
          <p:cNvPr id="6" name="Oval 5">
            <a:extLst>
              <a:ext uri="{FF2B5EF4-FFF2-40B4-BE49-F238E27FC236}">
                <a16:creationId xmlns:a16="http://schemas.microsoft.com/office/drawing/2014/main" id="{C9A3C5C2-7421-484E-8370-D95A183D6304}"/>
              </a:ext>
            </a:extLst>
          </p:cNvPr>
          <p:cNvSpPr/>
          <p:nvPr/>
        </p:nvSpPr>
        <p:spPr>
          <a:xfrm>
            <a:off x="5810252" y="3886200"/>
            <a:ext cx="1419225" cy="914400"/>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Arial"/>
            </a:endParaRPr>
          </a:p>
        </p:txBody>
      </p:sp>
      <p:cxnSp>
        <p:nvCxnSpPr>
          <p:cNvPr id="8" name="Straight Arrow Connector 7">
            <a:extLst>
              <a:ext uri="{FF2B5EF4-FFF2-40B4-BE49-F238E27FC236}">
                <a16:creationId xmlns:a16="http://schemas.microsoft.com/office/drawing/2014/main" id="{069A2E44-1035-4326-ABD3-F3F8869F9AF4}"/>
              </a:ext>
            </a:extLst>
          </p:cNvPr>
          <p:cNvCxnSpPr>
            <a:cxnSpLocks/>
            <a:stCxn id="6" idx="2"/>
          </p:cNvCxnSpPr>
          <p:nvPr/>
        </p:nvCxnSpPr>
        <p:spPr>
          <a:xfrm flipH="1">
            <a:off x="4191000" y="4343400"/>
            <a:ext cx="1619250" cy="553672"/>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7613350"/>
      </p:ext>
    </p:extLst>
  </p:cSld>
  <p:clrMapOvr>
    <a:masterClrMapping/>
  </p:clrMapOvr>
</p:sld>
</file>

<file path=ppt/theme/theme1.xml><?xml version="1.0" encoding="utf-8"?>
<a:theme xmlns:a="http://schemas.openxmlformats.org/drawingml/2006/main" name="Crop">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Custom 9">
      <a:majorFont>
        <a:latin typeface="Impact"/>
        <a:ea typeface=""/>
        <a:cs typeface=""/>
      </a:majorFont>
      <a:minorFont>
        <a:latin typeface="Arial"/>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TF22874644_Trading cards_AAS_v3" id="{4E496154-558D-4612-A753-0794614ED79B}" vid="{A8FAAD10-755F-4F52-9B7F-8A15476B6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1711</Words>
  <Application>Microsoft Office PowerPoint</Application>
  <PresentationFormat>On-screen Show (4:3)</PresentationFormat>
  <Paragraphs>85</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Franklin Gothic Book</vt:lpstr>
      <vt:lpstr>Impact</vt:lpstr>
      <vt:lpstr>Crop</vt:lpstr>
      <vt:lpstr>Lesson 16: A Second Group Of Parables</vt:lpstr>
      <vt:lpstr>Three Lessons (parables) Suggested by the Event. Luke 14:1–24</vt:lpstr>
      <vt:lpstr>Three Lessons (parables) Suggested by the Event. (Probably Peræa.) Luke 14:1–24</vt:lpstr>
      <vt:lpstr>Three Lessons (parables) Suggested by the Event. Luke 14:1–24</vt:lpstr>
      <vt:lpstr>Three Lessons (parables) Suggested by the Event. Luke 14:1–24</vt:lpstr>
      <vt:lpstr>Three Lessons (parables) Suggested by the Event. Luke 14:1–24</vt:lpstr>
      <vt:lpstr>Three Lessons (parables) Suggested by the Event. Luke 14:1–24</vt:lpstr>
      <vt:lpstr>Lesson 16: The Cost Of Discipleship (Probably Peræa)</vt:lpstr>
      <vt:lpstr>PowerPoint Presentation</vt:lpstr>
      <vt:lpstr>The Cost Of Discipleship</vt:lpstr>
      <vt:lpstr>The Cost Of Discipleship</vt:lpstr>
      <vt:lpstr>The Cost Of Discipleship</vt:lpstr>
      <vt:lpstr>The Cost Of Discipleship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9</cp:revision>
  <cp:lastPrinted>2021-08-20T20:05:55Z</cp:lastPrinted>
  <dcterms:created xsi:type="dcterms:W3CDTF">2021-08-18T20:20:05Z</dcterms:created>
  <dcterms:modified xsi:type="dcterms:W3CDTF">2021-08-20T20:05:57Z</dcterms:modified>
</cp:coreProperties>
</file>